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80" r:id="rId1"/>
  </p:sldMasterIdLst>
  <p:notesMasterIdLst>
    <p:notesMasterId r:id="rId6"/>
  </p:notesMasterIdLst>
  <p:handoutMasterIdLst>
    <p:handoutMasterId r:id="rId7"/>
  </p:handoutMasterIdLst>
  <p:sldIdLst>
    <p:sldId id="279" r:id="rId2"/>
    <p:sldId id="298" r:id="rId3"/>
    <p:sldId id="299" r:id="rId4"/>
    <p:sldId id="300" r:id="rId5"/>
  </p:sldIdLst>
  <p:sldSz cx="9144000" cy="6858000" type="screen4x3"/>
  <p:notesSz cx="6735763" cy="9866313"/>
  <p:custShowLst>
    <p:custShow name="재구성한 쇼 1" id="0">
      <p:sldLst>
        <p:sld r:id="rId2"/>
        <p:sld r:id="rId3"/>
      </p:sldLst>
    </p:custShow>
  </p:custShowLst>
  <p:defaultTextStyle>
    <a:defPPr>
      <a:defRPr lang="ko-KR"/>
    </a:defPPr>
    <a:lvl1pPr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1pPr>
    <a:lvl2pPr marL="4572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2pPr>
    <a:lvl3pPr marL="9144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3pPr>
    <a:lvl4pPr marL="13716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4pPr>
    <a:lvl5pPr marL="18288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5pPr>
    <a:lvl6pPr marL="22860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6pPr>
    <a:lvl7pPr marL="27432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7pPr>
    <a:lvl8pPr marL="32004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8pPr>
    <a:lvl9pPr marL="36576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0099"/>
    <a:srgbClr val="461E64"/>
    <a:srgbClr val="CCCCFF"/>
    <a:srgbClr val="FF9900"/>
    <a:srgbClr val="00CC66"/>
    <a:srgbClr val="CC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84" autoAdjust="0"/>
    <p:restoredTop sz="92979" autoAdjust="0"/>
  </p:normalViewPr>
  <p:slideViewPr>
    <p:cSldViewPr>
      <p:cViewPr varScale="1">
        <p:scale>
          <a:sx n="71" d="100"/>
          <a:sy n="71" d="100"/>
        </p:scale>
        <p:origin x="1998"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48" y="-8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latinLnBrk="1" hangingPunct="1">
              <a:defRPr sz="1200"/>
            </a:lvl1pPr>
          </a:lstStyle>
          <a:p>
            <a:pPr>
              <a:defRPr/>
            </a:pPr>
            <a:endParaRPr lang="ko-KR" altLang="en-US"/>
          </a:p>
        </p:txBody>
      </p:sp>
      <p:sp>
        <p:nvSpPr>
          <p:cNvPr id="3" name="날짜 개체 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eaLnBrk="1" latinLnBrk="1" hangingPunct="1">
              <a:defRPr sz="1200"/>
            </a:lvl1pPr>
          </a:lstStyle>
          <a:p>
            <a:pPr>
              <a:defRPr/>
            </a:pPr>
            <a:fld id="{EB743AC0-B577-4E0C-872B-1AAA27F44020}" type="datetimeFigureOut">
              <a:rPr lang="ko-KR" altLang="en-US"/>
              <a:pPr>
                <a:defRPr/>
              </a:pPr>
              <a:t>2024-04-19</a:t>
            </a:fld>
            <a:endParaRPr lang="ko-KR" altLang="en-US"/>
          </a:p>
        </p:txBody>
      </p:sp>
      <p:sp>
        <p:nvSpPr>
          <p:cNvPr id="4" name="바닥글 개체 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eaLnBrk="1" latinLnBrk="1" hangingPunct="1">
              <a:defRPr sz="1200"/>
            </a:lvl1pPr>
          </a:lstStyle>
          <a:p>
            <a:pPr>
              <a:defRPr/>
            </a:pPr>
            <a:endParaRPr lang="ko-KR" altLang="en-US"/>
          </a:p>
        </p:txBody>
      </p:sp>
      <p:sp>
        <p:nvSpPr>
          <p:cNvPr id="5" name="슬라이드 번호 개체 틀 4"/>
          <p:cNvSpPr>
            <a:spLocks noGrp="1"/>
          </p:cNvSpPr>
          <p:nvPr>
            <p:ph type="sldNum" sz="quarter" idx="3"/>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latinLnBrk="1" hangingPunct="1">
              <a:defRPr sz="1200"/>
            </a:lvl1pPr>
          </a:lstStyle>
          <a:p>
            <a:pPr>
              <a:defRPr/>
            </a:pPr>
            <a:fld id="{A96A509B-4444-4622-B7D0-77756C6AB810}" type="slidenum">
              <a:rPr lang="ko-KR" altLang="en-US"/>
              <a:pPr>
                <a:defRPr/>
              </a:pPr>
              <a:t>‹#›</a:t>
            </a:fld>
            <a:endParaRPr lang="ko-KR" altLang="en-US"/>
          </a:p>
        </p:txBody>
      </p:sp>
    </p:spTree>
    <p:extLst>
      <p:ext uri="{BB962C8B-B14F-4D97-AF65-F5344CB8AC3E}">
        <p14:creationId xmlns:p14="http://schemas.microsoft.com/office/powerpoint/2010/main" val="163490301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3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latinLnBrk="1" hangingPunct="1">
              <a:defRPr sz="1200" b="0">
                <a:latin typeface="굴림" pitchFamily="50" charset="-127"/>
                <a:ea typeface="굴림" pitchFamily="50" charset="-127"/>
              </a:defRPr>
            </a:lvl1pPr>
          </a:lstStyle>
          <a:p>
            <a:pPr>
              <a:defRPr/>
            </a:pPr>
            <a:endParaRPr lang="en-US" altLang="ko-KR"/>
          </a:p>
        </p:txBody>
      </p:sp>
      <p:sp>
        <p:nvSpPr>
          <p:cNvPr id="12292"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noProof="0"/>
              <a:t>마스터 텍스트 스타일을 편집합니다</a:t>
            </a:r>
          </a:p>
          <a:p>
            <a:pPr lvl="1"/>
            <a:r>
              <a:rPr lang="ko-KR" altLang="en-US" noProof="0"/>
              <a:t>둘째 수준</a:t>
            </a:r>
          </a:p>
          <a:p>
            <a:pPr lvl="2"/>
            <a:r>
              <a:rPr lang="ko-KR" altLang="en-US" noProof="0"/>
              <a:t>셋째 수준</a:t>
            </a:r>
          </a:p>
          <a:p>
            <a:pPr lvl="3"/>
            <a:r>
              <a:rPr lang="ko-KR" altLang="en-US" noProof="0"/>
              <a:t>넷째 수준</a:t>
            </a:r>
          </a:p>
          <a:p>
            <a:pPr lvl="4"/>
            <a:r>
              <a:rPr lang="ko-KR" altLang="en-US" noProof="0"/>
              <a:t>다섯째 수준</a:t>
            </a:r>
          </a:p>
        </p:txBody>
      </p:sp>
      <p:sp>
        <p:nvSpPr>
          <p:cNvPr id="3994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4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latinLnBrk="1" hangingPunct="1">
              <a:defRPr sz="1200" b="0">
                <a:latin typeface="굴림" panose="020B0600000101010101" pitchFamily="50" charset="-127"/>
                <a:ea typeface="굴림" panose="020B0600000101010101" pitchFamily="50" charset="-127"/>
              </a:defRPr>
            </a:lvl1pPr>
          </a:lstStyle>
          <a:p>
            <a:pPr>
              <a:defRPr/>
            </a:pPr>
            <a:fld id="{61D297D0-7743-4065-B0CC-EE226FC1EF93}" type="slidenum">
              <a:rPr lang="en-US" altLang="ko-KR"/>
              <a:pPr>
                <a:defRPr/>
              </a:pPr>
              <a:t>‹#›</a:t>
            </a:fld>
            <a:endParaRPr lang="en-US" altLang="ko-KR"/>
          </a:p>
        </p:txBody>
      </p:sp>
    </p:spTree>
    <p:extLst>
      <p:ext uri="{BB962C8B-B14F-4D97-AF65-F5344CB8AC3E}">
        <p14:creationId xmlns:p14="http://schemas.microsoft.com/office/powerpoint/2010/main" val="844123700"/>
      </p:ext>
    </p:extLst>
  </p:cSld>
  <p:clrMap bg1="lt1" tx1="dk1" bg2="lt2" tx2="dk2" accent1="accent1" accent2="accent2" accent3="accent3" accent4="accent4" accent5="accent5" accent6="accent6" hlink="hlink" folHlink="folHlink"/>
  <p:hf sldNum="0" hdr="0" ftr="0" dt="0"/>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슬라이드 이미지 개체 틀 1"/>
          <p:cNvSpPr>
            <a:spLocks noGrp="1" noRot="1" noChangeAspect="1" noChangeArrowheads="1" noTextEdit="1"/>
          </p:cNvSpPr>
          <p:nvPr>
            <p:ph type="sldImg"/>
          </p:nvPr>
        </p:nvSpPr>
        <p:spPr>
          <a:ln/>
        </p:spPr>
      </p:sp>
      <p:sp>
        <p:nvSpPr>
          <p:cNvPr id="15363"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a:p>
        </p:txBody>
      </p:sp>
    </p:spTree>
    <p:extLst>
      <p:ext uri="{BB962C8B-B14F-4D97-AF65-F5344CB8AC3E}">
        <p14:creationId xmlns:p14="http://schemas.microsoft.com/office/powerpoint/2010/main" val="64162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슬라이드 이미지 개체 틀 1"/>
          <p:cNvSpPr>
            <a:spLocks noGrp="1" noRot="1" noChangeAspect="1" noChangeArrowheads="1" noTextEdit="1"/>
          </p:cNvSpPr>
          <p:nvPr>
            <p:ph type="sldImg"/>
          </p:nvPr>
        </p:nvSpPr>
        <p:spPr>
          <a:ln/>
        </p:spPr>
      </p:sp>
      <p:sp>
        <p:nvSpPr>
          <p:cNvPr id="18435"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a:p>
        </p:txBody>
      </p:sp>
    </p:spTree>
    <p:extLst>
      <p:ext uri="{BB962C8B-B14F-4D97-AF65-F5344CB8AC3E}">
        <p14:creationId xmlns:p14="http://schemas.microsoft.com/office/powerpoint/2010/main" val="289440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4" name="직사각형 3"/>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ctrTitle"/>
          </p:nvPr>
        </p:nvSpPr>
        <p:spPr>
          <a:xfrm>
            <a:off x="714348" y="2143116"/>
            <a:ext cx="7643866" cy="1500198"/>
          </a:xfrm>
        </p:spPr>
        <p:txBody>
          <a:bodyPr/>
          <a:lstStyle>
            <a:lvl1pPr algn="ctr">
              <a:defRPr>
                <a:solidFill>
                  <a:schemeClr val="tx1"/>
                </a:solidFill>
              </a:defRPr>
            </a:lvl1pPr>
          </a:lstStyle>
          <a:p>
            <a:r>
              <a:rPr lang="ko-KR" altLang="en-US"/>
              <a:t>마스터 제목 스타일 편집</a:t>
            </a:r>
            <a:endParaRPr lang="en-US"/>
          </a:p>
        </p:txBody>
      </p:sp>
      <p:sp>
        <p:nvSpPr>
          <p:cNvPr id="3" name="부제목 2"/>
          <p:cNvSpPr>
            <a:spLocks noGrp="1"/>
          </p:cNvSpPr>
          <p:nvPr>
            <p:ph type="subTitle" idx="1"/>
          </p:nvPr>
        </p:nvSpPr>
        <p:spPr>
          <a:xfrm>
            <a:off x="785786" y="3786190"/>
            <a:ext cx="7500990" cy="857256"/>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72D61124-2D82-475E-B39B-763354D655F6}" type="datetime1">
              <a:rPr lang="ko-KR" altLang="en-US"/>
              <a:pPr>
                <a:defRPr/>
              </a:pPr>
              <a:t>2024-04-19</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D90C5398-81B8-438E-8AE9-84E8D70EC251}" type="slidenum">
              <a:rPr lang="ko-KR" altLang="en-US"/>
              <a:pPr>
                <a:defRPr/>
              </a:pPr>
              <a:t>‹#›</a:t>
            </a:fld>
            <a:endParaRPr lang="ko-KR" altLang="en-US"/>
          </a:p>
        </p:txBody>
      </p:sp>
    </p:spTree>
    <p:extLst>
      <p:ext uri="{BB962C8B-B14F-4D97-AF65-F5344CB8AC3E}">
        <p14:creationId xmlns:p14="http://schemas.microsoft.com/office/powerpoint/2010/main" val="2789423839"/>
      </p:ext>
    </p:extLst>
  </p:cSld>
  <p:clrMapOvr>
    <a:masterClrMapping/>
  </p:clrMapOvr>
  <p:transition advTm="1000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cxnSp>
        <p:nvCxnSpPr>
          <p:cNvPr id="4" name="직선 연결선 3"/>
          <p:cNvCxnSpPr/>
          <p:nvPr/>
        </p:nvCxnSpPr>
        <p:spPr>
          <a:xfrm>
            <a:off x="455646" y="1428736"/>
            <a:ext cx="8215370" cy="1588"/>
          </a:xfrm>
          <a:prstGeom prst="line">
            <a:avLst/>
          </a:prstGeom>
          <a:noFill/>
          <a:ln w="28575" cap="sq" cmpd="sng" algn="ctr">
            <a:solidFill>
              <a:srgbClr val="E49458"/>
            </a:solidFill>
            <a:prstDash val="solid"/>
          </a:ln>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rgbClr val="E49458">
                <a:tint val="100000"/>
                <a:shade val="100000"/>
                <a:hueMod val="100000"/>
                <a:satMod val="100000"/>
              </a:srgbClr>
            </a:contourClr>
          </a:sp3d>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457200" y="274638"/>
            <a:ext cx="8229600" cy="1143000"/>
          </a:xfrm>
        </p:spPr>
        <p:txBody>
          <a:bodyPr anchor="b"/>
          <a:lstStyle>
            <a:lvl1pP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1500175"/>
            <a:ext cx="8229600" cy="4625989"/>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0E79BA73-DD66-49F3-8C3B-D79304E6891B}" type="datetime1">
              <a:rPr lang="ko-KR" altLang="en-US"/>
              <a:pPr>
                <a:defRPr/>
              </a:pPr>
              <a:t>2024-04-19</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90A8E0A6-4636-4E51-98ED-676D48C5C884}" type="slidenum">
              <a:rPr lang="ko-KR" altLang="en-US"/>
              <a:pPr>
                <a:defRPr/>
              </a:pPr>
              <a:t>‹#›</a:t>
            </a:fld>
            <a:endParaRPr lang="ko-KR" altLang="en-US"/>
          </a:p>
        </p:txBody>
      </p:sp>
    </p:spTree>
    <p:extLst>
      <p:ext uri="{BB962C8B-B14F-4D97-AF65-F5344CB8AC3E}">
        <p14:creationId xmlns:p14="http://schemas.microsoft.com/office/powerpoint/2010/main" val="2315151171"/>
      </p:ext>
    </p:extLst>
  </p:cSld>
  <p:clrMapOvr>
    <a:masterClrMapping/>
  </p:clrMapOvr>
  <p:transition advTm="10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4" name="직사각형 3"/>
          <p:cNvSpPr/>
          <p:nvPr/>
        </p:nvSpPr>
        <p:spPr>
          <a:xfrm>
            <a:off x="7643813" y="-15875"/>
            <a:ext cx="1500187"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세로 제목 1"/>
          <p:cNvSpPr>
            <a:spLocks noGrp="1"/>
          </p:cNvSpPr>
          <p:nvPr>
            <p:ph type="title" orient="vert"/>
          </p:nvPr>
        </p:nvSpPr>
        <p:spPr>
          <a:xfrm>
            <a:off x="7643834" y="285728"/>
            <a:ext cx="1214446" cy="6286546"/>
          </a:xfrm>
          <a:noFill/>
        </p:spPr>
        <p:txBody>
          <a:bodyPr vert="eaVert" anchor="b"/>
          <a:lstStyle>
            <a:lvl1pPr algn="ct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571481"/>
            <a:ext cx="7115196" cy="5715044"/>
          </a:xfrm>
        </p:spPr>
        <p:txBody>
          <a:bodyPr vert="eaVert"/>
          <a:lstStyle>
            <a:lvl1pPr>
              <a:defRPr sz="2800"/>
            </a:lvl1pPr>
            <a:lvl2pPr>
              <a:defRPr sz="2400"/>
            </a:lvl2pPr>
            <a:lvl3pPr>
              <a:defRPr sz="2000"/>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157C5E0C-E119-437F-82AD-CC699208B12A}" type="datetime1">
              <a:rPr lang="ko-KR" altLang="en-US"/>
              <a:pPr>
                <a:defRPr/>
              </a:pPr>
              <a:t>2024-04-19</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8076FA34-139A-464B-A9AF-EB09B5AEAABE}" type="slidenum">
              <a:rPr lang="ko-KR" altLang="en-US"/>
              <a:pPr>
                <a:defRPr/>
              </a:pPr>
              <a:t>‹#›</a:t>
            </a:fld>
            <a:endParaRPr lang="ko-KR" altLang="en-US"/>
          </a:p>
        </p:txBody>
      </p:sp>
    </p:spTree>
    <p:extLst>
      <p:ext uri="{BB962C8B-B14F-4D97-AF65-F5344CB8AC3E}">
        <p14:creationId xmlns:p14="http://schemas.microsoft.com/office/powerpoint/2010/main" val="1473787330"/>
      </p:ext>
    </p:extLst>
  </p:cSld>
  <p:clrMapOvr>
    <a:masterClrMapping/>
  </p:clrMapOvr>
  <p:transition advTm="10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4" name="직사각형 3"/>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3" name="내용 개체 틀 2"/>
          <p:cNvSpPr>
            <a:spLocks noGrp="1"/>
          </p:cNvSpPr>
          <p:nvPr>
            <p:ph idx="1"/>
          </p:nvPr>
        </p:nvSpPr>
        <p:spPr/>
        <p:txBody>
          <a:bodyPr/>
          <a:lstStyle>
            <a:lvl1pPr>
              <a:buSzPct val="70000"/>
              <a:buFont typeface="Wingdings"/>
              <a:buChar char=""/>
              <a:defRPr/>
            </a:lvl1pPr>
            <a:lvl2pPr>
              <a:buSzPct val="120000"/>
              <a:defRPr/>
            </a:lvl2pPr>
            <a:lvl3pPr>
              <a:buSzPct val="120000"/>
              <a:defRPr/>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2" name="제목 1"/>
          <p:cNvSpPr>
            <a:spLocks noGrp="1"/>
          </p:cNvSpPr>
          <p:nvPr>
            <p:ph type="title"/>
          </p:nvPr>
        </p:nvSpPr>
        <p:spPr>
          <a:xfrm>
            <a:off x="303475" y="285728"/>
            <a:ext cx="8554805" cy="939784"/>
          </a:xfrm>
        </p:spPr>
        <p:txBody>
          <a:bodyPr/>
          <a:lstStyle>
            <a:lvl1pPr>
              <a:defRPr b="0"/>
            </a:lvl1pPr>
          </a:lstStyle>
          <a:p>
            <a:r>
              <a:rPr lang="ko-KR" altLang="en-US"/>
              <a:t>마스터 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E2702DCE-9A56-4BD4-B7AB-472CC0A764BE}" type="datetime1">
              <a:rPr lang="ko-KR" altLang="en-US"/>
              <a:pPr>
                <a:defRPr/>
              </a:pPr>
              <a:t>2024-04-19</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4D2DD0A7-295E-49A1-A0A7-95B7EB43F694}" type="slidenum">
              <a:rPr lang="ko-KR" altLang="en-US"/>
              <a:pPr>
                <a:defRPr/>
              </a:pPr>
              <a:t>‹#›</a:t>
            </a:fld>
            <a:endParaRPr lang="ko-KR" altLang="en-US"/>
          </a:p>
        </p:txBody>
      </p:sp>
    </p:spTree>
    <p:extLst>
      <p:ext uri="{BB962C8B-B14F-4D97-AF65-F5344CB8AC3E}">
        <p14:creationId xmlns:p14="http://schemas.microsoft.com/office/powerpoint/2010/main" val="1495304696"/>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Pr>
        <a:solidFill>
          <a:srgbClr val="FFFFFF"/>
        </a:solidFill>
        <a:effectLst/>
      </p:bgPr>
    </p:bg>
    <p:spTree>
      <p:nvGrpSpPr>
        <p:cNvPr id="1" name=""/>
        <p:cNvGrpSpPr/>
        <p:nvPr/>
      </p:nvGrpSpPr>
      <p:grpSpPr>
        <a:xfrm>
          <a:off x="0" y="0"/>
          <a:ext cx="0" cy="0"/>
          <a:chOff x="0" y="0"/>
          <a:chExt cx="0" cy="0"/>
        </a:xfrm>
      </p:grpSpPr>
      <p:sp>
        <p:nvSpPr>
          <p:cNvPr id="4" name="직사각형 3"/>
          <p:cNvSpPr/>
          <p:nvPr/>
        </p:nvSpPr>
        <p:spPr>
          <a:xfrm>
            <a:off x="0" y="0"/>
            <a:ext cx="45720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cxnSp>
        <p:nvCxnSpPr>
          <p:cNvPr id="5" name="직선 연결선 4"/>
          <p:cNvCxnSpPr/>
          <p:nvPr/>
        </p:nvCxnSpPr>
        <p:spPr>
          <a:xfrm>
            <a:off x="500034" y="4429132"/>
            <a:ext cx="7715304" cy="1588"/>
          </a:xfrm>
          <a:prstGeom prst="line">
            <a:avLst/>
          </a:prstGeom>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500034" y="3071810"/>
            <a:ext cx="7715304" cy="1504952"/>
          </a:xfrm>
        </p:spPr>
        <p:txBody>
          <a:bodyPr/>
          <a:lstStyle>
            <a:lvl1pPr algn="l">
              <a:defRPr sz="4000" b="0" cap="all">
                <a:effectLst>
                  <a:outerShdw blurRad="44450" dist="25400" dir="2700000" algn="tl" rotWithShape="0">
                    <a:schemeClr val="bg1">
                      <a:alpha val="51000"/>
                    </a:schemeClr>
                  </a:outerShdw>
                </a:effectLst>
              </a:defRPr>
            </a:lvl1pPr>
          </a:lstStyle>
          <a:p>
            <a:r>
              <a:rPr lang="ko-KR" altLang="en-US"/>
              <a:t>마스터 제목 스타일 편집</a:t>
            </a:r>
            <a:endParaRPr lang="en-US"/>
          </a:p>
        </p:txBody>
      </p:sp>
      <p:sp>
        <p:nvSpPr>
          <p:cNvPr id="3" name="텍스트 개체 틀 2"/>
          <p:cNvSpPr>
            <a:spLocks noGrp="1"/>
          </p:cNvSpPr>
          <p:nvPr>
            <p:ph type="body" idx="1"/>
          </p:nvPr>
        </p:nvSpPr>
        <p:spPr>
          <a:xfrm>
            <a:off x="500034" y="4500570"/>
            <a:ext cx="7715304" cy="1643064"/>
          </a:xfrm>
        </p:spPr>
        <p:txBody>
          <a:bodyPr/>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바닥글 개체 틀 4"/>
          <p:cNvSpPr>
            <a:spLocks noGrp="1"/>
          </p:cNvSpPr>
          <p:nvPr>
            <p:ph type="ftr" sz="quarter" idx="10"/>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1"/>
          </p:nvPr>
        </p:nvSpPr>
        <p:spPr/>
        <p:txBody>
          <a:bodyPr/>
          <a:lstStyle>
            <a:lvl1pPr>
              <a:defRPr/>
            </a:lvl1pPr>
          </a:lstStyle>
          <a:p>
            <a:pPr>
              <a:defRPr/>
            </a:pPr>
            <a:fld id="{995113C5-081B-4ED3-B0D9-AC76D3554CC6}" type="slidenum">
              <a:rPr lang="ko-KR" altLang="en-US"/>
              <a:pPr>
                <a:defRPr/>
              </a:pPr>
              <a:t>‹#›</a:t>
            </a:fld>
            <a:endParaRPr lang="ko-KR" altLang="en-US"/>
          </a:p>
        </p:txBody>
      </p:sp>
      <p:sp>
        <p:nvSpPr>
          <p:cNvPr id="8" name="날짜 개체 틀 7"/>
          <p:cNvSpPr>
            <a:spLocks noGrp="1"/>
          </p:cNvSpPr>
          <p:nvPr>
            <p:ph type="dt" sz="half" idx="12"/>
          </p:nvPr>
        </p:nvSpPr>
        <p:spPr/>
        <p:txBody>
          <a:bodyPr/>
          <a:lstStyle>
            <a:lvl1pPr>
              <a:defRPr/>
            </a:lvl1pPr>
          </a:lstStyle>
          <a:p>
            <a:pPr>
              <a:defRPr/>
            </a:pPr>
            <a:fld id="{6F6EBADB-1B86-4A49-8261-F60C59DF289E}" type="datetime1">
              <a:rPr lang="ko-KR" altLang="en-US"/>
              <a:pPr>
                <a:defRPr/>
              </a:pPr>
              <a:t>2024-04-19</a:t>
            </a:fld>
            <a:endParaRPr lang="en-US" altLang="ko-KR"/>
          </a:p>
        </p:txBody>
      </p:sp>
    </p:spTree>
    <p:extLst>
      <p:ext uri="{BB962C8B-B14F-4D97-AF65-F5344CB8AC3E}">
        <p14:creationId xmlns:p14="http://schemas.microsoft.com/office/powerpoint/2010/main" val="2273432111"/>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5" name="직사각형 4"/>
          <p:cNvSpPr/>
          <p:nvPr/>
        </p:nvSpPr>
        <p:spPr>
          <a:xfrm>
            <a:off x="0" y="285750"/>
            <a:ext cx="9144000" cy="1143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3" name="내용 개체 틀 2"/>
          <p:cNvSpPr>
            <a:spLocks noGrp="1"/>
          </p:cNvSpPr>
          <p:nvPr>
            <p:ph sz="half" idx="1"/>
          </p:nvPr>
        </p:nvSpPr>
        <p:spPr bwMode="invGray">
          <a:xfrm>
            <a:off x="785782" y="1643050"/>
            <a:ext cx="3786218" cy="4429156"/>
          </a:xfrm>
          <a:prstGeom prst="roundRect">
            <a:avLst>
              <a:gd name="adj" fmla="val 5345"/>
            </a:avLst>
          </a:prstGeom>
          <a:solidFill>
            <a:schemeClr val="tx2">
              <a:tint val="50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4" name="내용 개체 틀 3"/>
          <p:cNvSpPr>
            <a:spLocks noGrp="1"/>
          </p:cNvSpPr>
          <p:nvPr>
            <p:ph sz="half" idx="2"/>
          </p:nvPr>
        </p:nvSpPr>
        <p:spPr bwMode="invGray">
          <a:xfrm>
            <a:off x="4714876" y="1643050"/>
            <a:ext cx="3785616" cy="4429156"/>
          </a:xfrm>
          <a:prstGeom prst="roundRect">
            <a:avLst>
              <a:gd name="adj" fmla="val 6980"/>
            </a:avLst>
          </a:prstGeom>
          <a:solidFill>
            <a:schemeClr val="tx2">
              <a:tint val="75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날짜 개체 틀 4"/>
          <p:cNvSpPr>
            <a:spLocks noGrp="1"/>
          </p:cNvSpPr>
          <p:nvPr>
            <p:ph type="dt" sz="half" idx="10"/>
          </p:nvPr>
        </p:nvSpPr>
        <p:spPr/>
        <p:txBody>
          <a:bodyPr/>
          <a:lstStyle>
            <a:lvl1pPr>
              <a:defRPr/>
            </a:lvl1pPr>
          </a:lstStyle>
          <a:p>
            <a:pPr>
              <a:defRPr/>
            </a:pPr>
            <a:fld id="{7D4D0663-7CA7-48EB-9109-75DD423B4234}" type="datetime1">
              <a:rPr lang="ko-KR" altLang="en-US"/>
              <a:pPr>
                <a:defRPr/>
              </a:pPr>
              <a:t>2024-04-19</a:t>
            </a:fld>
            <a:endParaRPr lang="en-US" altLang="ko-KR"/>
          </a:p>
        </p:txBody>
      </p:sp>
      <p:sp>
        <p:nvSpPr>
          <p:cNvPr id="7" name="바닥글 개체 틀 5"/>
          <p:cNvSpPr>
            <a:spLocks noGrp="1"/>
          </p:cNvSpPr>
          <p:nvPr>
            <p:ph type="ftr" sz="quarter" idx="11"/>
          </p:nvPr>
        </p:nvSpPr>
        <p:spPr/>
        <p:txBody>
          <a:bodyPr/>
          <a:lstStyle>
            <a:lvl1pPr>
              <a:defRPr/>
            </a:lvl1pPr>
          </a:lstStyle>
          <a:p>
            <a:pPr>
              <a:defRPr/>
            </a:pPr>
            <a:endParaRPr lang="en-US" altLang="ko-KR"/>
          </a:p>
        </p:txBody>
      </p:sp>
      <p:sp>
        <p:nvSpPr>
          <p:cNvPr id="8" name="슬라이드 번호 개체 틀 6"/>
          <p:cNvSpPr>
            <a:spLocks noGrp="1"/>
          </p:cNvSpPr>
          <p:nvPr>
            <p:ph type="sldNum" sz="quarter" idx="12"/>
          </p:nvPr>
        </p:nvSpPr>
        <p:spPr/>
        <p:txBody>
          <a:bodyPr/>
          <a:lstStyle>
            <a:lvl1pPr>
              <a:defRPr/>
            </a:lvl1pPr>
          </a:lstStyle>
          <a:p>
            <a:pPr>
              <a:defRPr/>
            </a:pPr>
            <a:fld id="{354FF6FB-4740-414E-BBEB-4F8D15EF4E51}" type="slidenum">
              <a:rPr lang="ko-KR" altLang="en-US"/>
              <a:pPr>
                <a:defRPr/>
              </a:pPr>
              <a:t>‹#›</a:t>
            </a:fld>
            <a:endParaRPr lang="ko-KR" altLang="en-US"/>
          </a:p>
        </p:txBody>
      </p:sp>
    </p:spTree>
    <p:extLst>
      <p:ext uri="{BB962C8B-B14F-4D97-AF65-F5344CB8AC3E}">
        <p14:creationId xmlns:p14="http://schemas.microsoft.com/office/powerpoint/2010/main" val="1324281798"/>
      </p:ext>
    </p:extLst>
  </p:cSld>
  <p:clrMapOvr>
    <a:masterClrMapping/>
  </p:clrMapOvr>
  <p:transition advTm="10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7" name="직사각형 6"/>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8859838"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10" name="내용 개체 틀 9"/>
          <p:cNvSpPr>
            <a:spLocks noGrp="1"/>
          </p:cNvSpPr>
          <p:nvPr>
            <p:ph sz="half" idx="2"/>
          </p:nvPr>
        </p:nvSpPr>
        <p:spPr bwMode="invGray">
          <a:xfrm>
            <a:off x="500038" y="1500174"/>
            <a:ext cx="4000529" cy="3786214"/>
          </a:xfrm>
          <a:prstGeom prst="roundRect">
            <a:avLst>
              <a:gd name="adj" fmla="val 5345"/>
            </a:avLst>
          </a:prstGeom>
          <a:gradFill flip="none" rotWithShape="1">
            <a:gsLst>
              <a:gs pos="0">
                <a:schemeClr val="accent1">
                  <a:shade val="75000"/>
                  <a:alpha val="50000"/>
                </a:schemeClr>
              </a:gs>
              <a:gs pos="100000">
                <a:schemeClr val="accent1">
                  <a:shade val="75000"/>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3" name="텍스트 개체 틀 2"/>
          <p:cNvSpPr>
            <a:spLocks noGrp="1"/>
          </p:cNvSpPr>
          <p:nvPr>
            <p:ph type="body" idx="1"/>
          </p:nvPr>
        </p:nvSpPr>
        <p:spPr bwMode="ltGray">
          <a:xfrm>
            <a:off x="500038" y="5429264"/>
            <a:ext cx="4005072"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12" name="내용 개체 틀 11"/>
          <p:cNvSpPr>
            <a:spLocks noGrp="1"/>
          </p:cNvSpPr>
          <p:nvPr>
            <p:ph sz="half" idx="4"/>
          </p:nvPr>
        </p:nvSpPr>
        <p:spPr bwMode="invGray">
          <a:xfrm>
            <a:off x="4716932" y="1500174"/>
            <a:ext cx="4000529" cy="3786214"/>
          </a:xfrm>
          <a:prstGeom prst="roundRect">
            <a:avLst>
              <a:gd name="adj" fmla="val 5345"/>
            </a:avLst>
          </a:prstGeom>
          <a:gradFill flip="none" rotWithShape="1">
            <a:gsLst>
              <a:gs pos="0">
                <a:schemeClr val="accent2">
                  <a:shade val="75000"/>
                  <a:alpha val="50000"/>
                </a:schemeClr>
              </a:gs>
              <a:gs pos="100000">
                <a:schemeClr val="accent2">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텍스트 개체 틀 4"/>
          <p:cNvSpPr>
            <a:spLocks noGrp="1"/>
          </p:cNvSpPr>
          <p:nvPr>
            <p:ph type="body" sz="quarter" idx="3"/>
          </p:nvPr>
        </p:nvSpPr>
        <p:spPr bwMode="ltGray">
          <a:xfrm>
            <a:off x="4714876" y="5429264"/>
            <a:ext cx="4000528"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9" name="날짜 개체 틀 6"/>
          <p:cNvSpPr>
            <a:spLocks noGrp="1"/>
          </p:cNvSpPr>
          <p:nvPr>
            <p:ph type="dt" sz="half" idx="10"/>
          </p:nvPr>
        </p:nvSpPr>
        <p:spPr/>
        <p:txBody>
          <a:bodyPr/>
          <a:lstStyle>
            <a:lvl1pPr>
              <a:defRPr/>
            </a:lvl1pPr>
          </a:lstStyle>
          <a:p>
            <a:pPr>
              <a:defRPr/>
            </a:pPr>
            <a:fld id="{370FF03E-4F0D-40B4-9226-45AB91515513}" type="datetime1">
              <a:rPr lang="ko-KR" altLang="en-US"/>
              <a:pPr>
                <a:defRPr/>
              </a:pPr>
              <a:t>2024-04-19</a:t>
            </a:fld>
            <a:endParaRPr lang="en-US" altLang="ko-KR"/>
          </a:p>
        </p:txBody>
      </p:sp>
      <p:sp>
        <p:nvSpPr>
          <p:cNvPr id="11" name="바닥글 개체 틀 7"/>
          <p:cNvSpPr>
            <a:spLocks noGrp="1"/>
          </p:cNvSpPr>
          <p:nvPr>
            <p:ph type="ftr" sz="quarter" idx="11"/>
          </p:nvPr>
        </p:nvSpPr>
        <p:spPr/>
        <p:txBody>
          <a:bodyPr/>
          <a:lstStyle>
            <a:lvl1pPr>
              <a:defRPr/>
            </a:lvl1pPr>
          </a:lstStyle>
          <a:p>
            <a:pPr>
              <a:defRPr/>
            </a:pPr>
            <a:endParaRPr lang="en-US" altLang="ko-KR"/>
          </a:p>
        </p:txBody>
      </p:sp>
      <p:sp>
        <p:nvSpPr>
          <p:cNvPr id="13" name="슬라이드 번호 개체 틀 8"/>
          <p:cNvSpPr>
            <a:spLocks noGrp="1"/>
          </p:cNvSpPr>
          <p:nvPr>
            <p:ph type="sldNum" sz="quarter" idx="12"/>
          </p:nvPr>
        </p:nvSpPr>
        <p:spPr/>
        <p:txBody>
          <a:bodyPr/>
          <a:lstStyle>
            <a:lvl1pPr>
              <a:defRPr/>
            </a:lvl1pPr>
          </a:lstStyle>
          <a:p>
            <a:pPr>
              <a:defRPr/>
            </a:pPr>
            <a:fld id="{2F6940B6-D045-4B3D-B612-E0187188BC3D}" type="slidenum">
              <a:rPr lang="ko-KR" altLang="en-US"/>
              <a:pPr>
                <a:defRPr/>
              </a:pPr>
              <a:t>‹#›</a:t>
            </a:fld>
            <a:endParaRPr lang="ko-KR" altLang="en-US"/>
          </a:p>
        </p:txBody>
      </p:sp>
    </p:spTree>
    <p:extLst>
      <p:ext uri="{BB962C8B-B14F-4D97-AF65-F5344CB8AC3E}">
        <p14:creationId xmlns:p14="http://schemas.microsoft.com/office/powerpoint/2010/main" val="3899910024"/>
      </p:ext>
    </p:extLst>
  </p:cSld>
  <p:clrMapOvr>
    <a:masterClrMapping/>
  </p:clrMapOvr>
  <p:transition advTm="10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3" name="직사각형 2"/>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428604"/>
            <a:ext cx="8186766" cy="1143000"/>
          </a:xfrm>
        </p:spPr>
        <p:txBody>
          <a:bodyPr/>
          <a:lstStyle>
            <a:lvl1pPr algn="l">
              <a:defRPr b="0"/>
            </a:lvl1pPr>
          </a:lstStyle>
          <a:p>
            <a:r>
              <a:rPr lang="ko-KR" altLang="en-US"/>
              <a:t>마스터 제목 스타일 편집</a:t>
            </a:r>
            <a:endParaRPr lang="en-US"/>
          </a:p>
        </p:txBody>
      </p:sp>
      <p:sp>
        <p:nvSpPr>
          <p:cNvPr id="4" name="날짜 개체 틀 2"/>
          <p:cNvSpPr>
            <a:spLocks noGrp="1"/>
          </p:cNvSpPr>
          <p:nvPr>
            <p:ph type="dt" sz="half" idx="10"/>
          </p:nvPr>
        </p:nvSpPr>
        <p:spPr/>
        <p:txBody>
          <a:bodyPr/>
          <a:lstStyle>
            <a:lvl1pPr>
              <a:defRPr/>
            </a:lvl1pPr>
          </a:lstStyle>
          <a:p>
            <a:pPr>
              <a:defRPr/>
            </a:pPr>
            <a:fld id="{7E5E671E-5763-4175-BF23-33961994401A}" type="datetime1">
              <a:rPr lang="ko-KR" altLang="en-US"/>
              <a:pPr>
                <a:defRPr/>
              </a:pPr>
              <a:t>2024-04-19</a:t>
            </a:fld>
            <a:endParaRPr lang="en-US" altLang="ko-KR"/>
          </a:p>
        </p:txBody>
      </p:sp>
      <p:sp>
        <p:nvSpPr>
          <p:cNvPr id="5" name="바닥글 개체 틀 3"/>
          <p:cNvSpPr>
            <a:spLocks noGrp="1"/>
          </p:cNvSpPr>
          <p:nvPr>
            <p:ph type="ftr" sz="quarter" idx="11"/>
          </p:nvPr>
        </p:nvSpPr>
        <p:spPr/>
        <p:txBody>
          <a:bodyPr/>
          <a:lstStyle>
            <a:lvl1pPr>
              <a:defRPr/>
            </a:lvl1pPr>
          </a:lstStyle>
          <a:p>
            <a:pPr>
              <a:defRPr/>
            </a:pPr>
            <a:endParaRPr lang="en-US" altLang="ko-KR"/>
          </a:p>
        </p:txBody>
      </p:sp>
      <p:sp>
        <p:nvSpPr>
          <p:cNvPr id="6" name="슬라이드 번호 개체 틀 4"/>
          <p:cNvSpPr>
            <a:spLocks noGrp="1"/>
          </p:cNvSpPr>
          <p:nvPr>
            <p:ph type="sldNum" sz="quarter" idx="12"/>
          </p:nvPr>
        </p:nvSpPr>
        <p:spPr/>
        <p:txBody>
          <a:bodyPr/>
          <a:lstStyle>
            <a:lvl1pPr>
              <a:defRPr/>
            </a:lvl1pPr>
          </a:lstStyle>
          <a:p>
            <a:pPr>
              <a:defRPr/>
            </a:pPr>
            <a:fld id="{DC9285B8-1AB8-4024-91A4-CA3DEE6B8A9E}" type="slidenum">
              <a:rPr lang="ko-KR" altLang="en-US"/>
              <a:pPr>
                <a:defRPr/>
              </a:pPr>
              <a:t>‹#›</a:t>
            </a:fld>
            <a:endParaRPr lang="ko-KR" altLang="en-US"/>
          </a:p>
        </p:txBody>
      </p:sp>
    </p:spTree>
    <p:extLst>
      <p:ext uri="{BB962C8B-B14F-4D97-AF65-F5344CB8AC3E}">
        <p14:creationId xmlns:p14="http://schemas.microsoft.com/office/powerpoint/2010/main" val="990408044"/>
      </p:ext>
    </p:extLst>
  </p:cSld>
  <p:clrMapOvr>
    <a:masterClrMapping/>
  </p:clrMapOvr>
  <p:transition advTm="10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pPr>
              <a:defRPr/>
            </a:pPr>
            <a:fld id="{57C01CF5-F055-4C9B-895E-BDD100E15DEF}" type="datetime1">
              <a:rPr lang="ko-KR" altLang="en-US"/>
              <a:pPr>
                <a:defRPr/>
              </a:pPr>
              <a:t>2024-04-19</a:t>
            </a:fld>
            <a:endParaRPr lang="en-US" altLang="ko-KR"/>
          </a:p>
        </p:txBody>
      </p:sp>
      <p:sp>
        <p:nvSpPr>
          <p:cNvPr id="3" name="바닥글 개체 틀 4"/>
          <p:cNvSpPr>
            <a:spLocks noGrp="1"/>
          </p:cNvSpPr>
          <p:nvPr>
            <p:ph type="ftr" sz="quarter" idx="11"/>
          </p:nvPr>
        </p:nvSpPr>
        <p:spPr/>
        <p:txBody>
          <a:bodyPr/>
          <a:lstStyle>
            <a:lvl1pPr>
              <a:defRPr/>
            </a:lvl1pPr>
          </a:lstStyle>
          <a:p>
            <a:pPr>
              <a:defRPr/>
            </a:pPr>
            <a:endParaRPr lang="en-US" altLang="ko-KR"/>
          </a:p>
        </p:txBody>
      </p:sp>
      <p:sp>
        <p:nvSpPr>
          <p:cNvPr id="4" name="슬라이드 번호 개체 틀 5"/>
          <p:cNvSpPr>
            <a:spLocks noGrp="1"/>
          </p:cNvSpPr>
          <p:nvPr>
            <p:ph type="sldNum" sz="quarter" idx="12"/>
          </p:nvPr>
        </p:nvSpPr>
        <p:spPr/>
        <p:txBody>
          <a:bodyPr/>
          <a:lstStyle>
            <a:lvl1pPr>
              <a:defRPr/>
            </a:lvl1pPr>
          </a:lstStyle>
          <a:p>
            <a:pPr>
              <a:defRPr/>
            </a:pPr>
            <a:fld id="{B84459B0-607B-4479-ABB1-7CFF71CF8D3E}" type="slidenum">
              <a:rPr lang="ko-KR" altLang="en-US"/>
              <a:pPr>
                <a:defRPr/>
              </a:pPr>
              <a:t>‹#›</a:t>
            </a:fld>
            <a:endParaRPr lang="ko-KR" altLang="en-US"/>
          </a:p>
        </p:txBody>
      </p:sp>
    </p:spTree>
    <p:extLst>
      <p:ext uri="{BB962C8B-B14F-4D97-AF65-F5344CB8AC3E}">
        <p14:creationId xmlns:p14="http://schemas.microsoft.com/office/powerpoint/2010/main" val="2821113509"/>
      </p:ext>
    </p:extLst>
  </p:cSld>
  <p:clrMapOvr>
    <a:masterClrMapping/>
  </p:clrMapOvr>
  <p:transition advTm="10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직사각형 4"/>
          <p:cNvSpPr/>
          <p:nvPr/>
        </p:nvSpPr>
        <p:spPr bwMode="invGray">
          <a:xfrm>
            <a:off x="285750" y="263525"/>
            <a:ext cx="8858250" cy="665163"/>
          </a:xfrm>
          <a:prstGeom prst="rect">
            <a:avLst/>
          </a:prstGeom>
          <a:solidFill>
            <a:schemeClr val="tx1">
              <a:tint val="95000"/>
              <a:alpha val="69804"/>
            </a:scheme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6" name="직사각형 5"/>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bwMode="invGray">
          <a:xfrm>
            <a:off x="500034" y="285728"/>
            <a:ext cx="8143932" cy="642942"/>
          </a:xfrm>
          <a:noFill/>
        </p:spPr>
        <p:txBody>
          <a:bodyPr anchor="b">
            <a:noAutofit/>
          </a:bodyPr>
          <a:lstStyle>
            <a:lvl1pPr algn="l">
              <a:defRPr sz="2800" b="1">
                <a:ln w="9525" cmpd="sng">
                  <a:noFill/>
                </a:ln>
                <a:solidFill>
                  <a:schemeClr val="bg1"/>
                </a:solidFill>
                <a:effectLst>
                  <a:outerShdw blurRad="44450" dist="25400" dir="2700000" algn="tl" rotWithShape="0">
                    <a:schemeClr val="tx1">
                      <a:alpha val="51000"/>
                    </a:schemeClr>
                  </a:outerShdw>
                </a:effectLst>
              </a:defRPr>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1006230"/>
            <a:ext cx="2214578" cy="5351729"/>
          </a:xfrm>
        </p:spPr>
        <p:txBody>
          <a:bodyPr/>
          <a:lstStyle>
            <a:lvl1pPr marL="0" indent="0">
              <a:buNone/>
              <a:defRPr sz="1600"/>
            </a:lvl1pPr>
            <a:lvl2pPr marL="457200" indent="0">
              <a:buNone/>
              <a:defRPr sz="14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15" name="내용 개체 틀 14"/>
          <p:cNvSpPr>
            <a:spLocks noGrp="1"/>
          </p:cNvSpPr>
          <p:nvPr>
            <p:ph sz="quarter" idx="1"/>
          </p:nvPr>
        </p:nvSpPr>
        <p:spPr>
          <a:xfrm>
            <a:off x="2786064" y="1000108"/>
            <a:ext cx="5857875" cy="5357830"/>
          </a:xfrm>
        </p:spPr>
        <p:txBody>
          <a:bodyPr/>
          <a:lstStyle>
            <a:lvl1pPr>
              <a:defRPr sz="2800"/>
            </a:lvl1pPr>
            <a:lvl2pPr>
              <a:defRPr sz="2600"/>
            </a:lvl2pPr>
            <a:lvl3pPr>
              <a:defRPr sz="2400"/>
            </a:lvl3pPr>
            <a:lvl4pPr>
              <a:defRPr sz="2000"/>
            </a:lvl4pPr>
            <a:lvl5pPr>
              <a:defRPr sz="1800"/>
            </a:lvl5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7" name="날짜 개체 틀 4"/>
          <p:cNvSpPr>
            <a:spLocks noGrp="1"/>
          </p:cNvSpPr>
          <p:nvPr>
            <p:ph type="dt" sz="half" idx="10"/>
          </p:nvPr>
        </p:nvSpPr>
        <p:spPr/>
        <p:txBody>
          <a:bodyPr/>
          <a:lstStyle>
            <a:lvl1pPr>
              <a:defRPr/>
            </a:lvl1pPr>
          </a:lstStyle>
          <a:p>
            <a:pPr>
              <a:defRPr/>
            </a:pPr>
            <a:fld id="{70126BE1-B5F3-4FFF-B2D0-6DDBA9E2FF79}" type="datetime1">
              <a:rPr lang="ko-KR" altLang="en-US"/>
              <a:pPr>
                <a:defRPr/>
              </a:pPr>
              <a:t>2024-04-19</a:t>
            </a:fld>
            <a:endParaRPr lang="en-US" altLang="ko-KR"/>
          </a:p>
        </p:txBody>
      </p:sp>
      <p:sp>
        <p:nvSpPr>
          <p:cNvPr id="8" name="바닥글 개체 틀 5"/>
          <p:cNvSpPr>
            <a:spLocks noGrp="1"/>
          </p:cNvSpPr>
          <p:nvPr>
            <p:ph type="ftr" sz="quarter" idx="11"/>
          </p:nvPr>
        </p:nvSpPr>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B7EA4AC8-D35A-4E7D-9BA2-0ED2165C34F8}" type="slidenum">
              <a:rPr lang="ko-KR" altLang="en-US"/>
              <a:pPr>
                <a:defRPr/>
              </a:pPr>
              <a:t>‹#›</a:t>
            </a:fld>
            <a:endParaRPr lang="ko-KR" altLang="en-US"/>
          </a:p>
        </p:txBody>
      </p:sp>
    </p:spTree>
    <p:extLst>
      <p:ext uri="{BB962C8B-B14F-4D97-AF65-F5344CB8AC3E}">
        <p14:creationId xmlns:p14="http://schemas.microsoft.com/office/powerpoint/2010/main" val="1117453762"/>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5" name="직사각형 4"/>
          <p:cNvSpPr/>
          <p:nvPr/>
        </p:nvSpPr>
        <p:spPr>
          <a:xfrm>
            <a:off x="0" y="3571875"/>
            <a:ext cx="9144000" cy="3286125"/>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3571876"/>
            <a:ext cx="3286148" cy="1138242"/>
          </a:xfrm>
        </p:spPr>
        <p:txBody>
          <a:bodyPr anchor="b"/>
          <a:lstStyle>
            <a:lvl1pPr algn="l">
              <a:defRPr sz="2000" b="1"/>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4714884"/>
            <a:ext cx="3286148" cy="1143008"/>
          </a:xfrm>
        </p:spPr>
        <p:txBody>
          <a:bodyPr/>
          <a:lstStyle>
            <a:lvl1pPr marL="0" indent="0">
              <a:buNone/>
              <a:defRPr sz="1600"/>
            </a:lvl1pPr>
            <a:lvl2pPr marL="457200" indent="0">
              <a:buNone/>
              <a:defRPr sz="1400"/>
            </a:lvl2pPr>
            <a:lvl3pPr marL="914400" indent="0">
              <a:buNone/>
              <a:defRPr sz="1400"/>
            </a:lvl3pPr>
            <a:lvl4pPr marL="1371600" indent="0">
              <a:buNone/>
              <a:defRPr sz="1200"/>
            </a:lvl4pPr>
            <a:lvl5pPr marL="1828800" indent="0">
              <a:buNone/>
              <a:defRPr sz="12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8" name="그림 개체 틀 7"/>
          <p:cNvSpPr>
            <a:spLocks noGrp="1"/>
          </p:cNvSpPr>
          <p:nvPr>
            <p:ph type="pic" idx="1"/>
          </p:nvPr>
        </p:nvSpPr>
        <p:spPr>
          <a:xfrm>
            <a:off x="4000496" y="1071546"/>
            <a:ext cx="4214842" cy="4714908"/>
          </a:xfrm>
          <a:solidFill>
            <a:schemeClr val="tx2"/>
          </a:solidFill>
          <a:ln w="152400" cap="rnd">
            <a:solidFill>
              <a:srgbClr val="FFFFFF"/>
            </a:solidFill>
            <a:round/>
          </a:ln>
          <a:effectLst>
            <a:outerShdw blurRad="50800" dist="50800" dir="2700000" algn="tl" rotWithShape="0">
              <a:srgbClr val="000000">
                <a:alpha val="43137"/>
              </a:srgbClr>
            </a:outerShdw>
          </a:effectLst>
          <a:scene3d>
            <a:camera prst="orthographicFront"/>
            <a:lightRig rig="twoPt" dir="t">
              <a:rot lat="0" lon="0" rev="10800000"/>
            </a:lightRig>
          </a:scene3d>
          <a:sp3d contourW="6350">
            <a:bevelT w="50800" h="16510"/>
            <a:contourClr>
              <a:srgbClr val="C0C0C0"/>
            </a:contourClr>
          </a:sp3d>
        </p:spPr>
        <p:txBody>
          <a:bodyPr rtlCol="0">
            <a:normAutofit/>
          </a:bodyPr>
          <a:lstStyle>
            <a:lvl1pPr marL="0" indent="0">
              <a:buNone/>
              <a:defRPr sz="3200">
                <a:solidFill>
                  <a:schemeClr val="tx2">
                    <a:tint val="10000"/>
                  </a:schemeClr>
                </a:solidFill>
                <a:effectLst>
                  <a:outerShdw blurRad="50800" dist="50800" dir="5400000" algn="tl" rotWithShape="0">
                    <a:srgbClr val="000000">
                      <a:alpha val="58000"/>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ko-KR" altLang="en-US" noProof="0"/>
              <a:t>그림을 추가하려면 아이콘을 클릭하십시오</a:t>
            </a:r>
            <a:endParaRPr lang="en-US" noProof="0"/>
          </a:p>
        </p:txBody>
      </p:sp>
      <p:sp>
        <p:nvSpPr>
          <p:cNvPr id="6" name="날짜 개체 틀 4"/>
          <p:cNvSpPr>
            <a:spLocks noGrp="1"/>
          </p:cNvSpPr>
          <p:nvPr>
            <p:ph type="dt" sz="half" idx="10"/>
          </p:nvPr>
        </p:nvSpPr>
        <p:spPr/>
        <p:txBody>
          <a:bodyPr/>
          <a:lstStyle>
            <a:lvl1pPr>
              <a:defRPr/>
            </a:lvl1pPr>
          </a:lstStyle>
          <a:p>
            <a:pPr>
              <a:defRPr/>
            </a:pPr>
            <a:fld id="{438E4DCE-E12E-44BC-BA0C-601583B176F5}" type="datetime1">
              <a:rPr lang="ko-KR" altLang="en-US"/>
              <a:pPr>
                <a:defRPr/>
              </a:pPr>
              <a:t>2024-04-19</a:t>
            </a:fld>
            <a:endParaRPr lang="en-US" altLang="ko-KR"/>
          </a:p>
        </p:txBody>
      </p:sp>
      <p:sp>
        <p:nvSpPr>
          <p:cNvPr id="7" name="바닥글 개체 틀 5"/>
          <p:cNvSpPr>
            <a:spLocks noGrp="1"/>
          </p:cNvSpPr>
          <p:nvPr>
            <p:ph type="ftr" sz="quarter" idx="11"/>
          </p:nvPr>
        </p:nvSpPr>
        <p:spPr>
          <a:xfrm>
            <a:off x="3124200" y="6572250"/>
            <a:ext cx="2895600" cy="298450"/>
          </a:xfrm>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AFEDEEC7-7864-41DC-BBF1-E30477DDCD98}" type="slidenum">
              <a:rPr lang="en-US" altLang="ko-KR"/>
              <a:pPr>
                <a:defRPr/>
              </a:pPr>
              <a:t>‹#›</a:t>
            </a:fld>
            <a:endParaRPr lang="en-US" altLang="ko-KR"/>
          </a:p>
        </p:txBody>
      </p:sp>
    </p:spTree>
    <p:extLst>
      <p:ext uri="{BB962C8B-B14F-4D97-AF65-F5344CB8AC3E}">
        <p14:creationId xmlns:p14="http://schemas.microsoft.com/office/powerpoint/2010/main" val="2514402739"/>
      </p:ext>
    </p:extLst>
  </p:cSld>
  <p:clrMapOvr>
    <a:masterClrMapping/>
  </p:clrMapOvr>
  <p:transition advTm="10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8" name="직사각형 27"/>
          <p:cNvSpPr/>
          <p:nvPr/>
        </p:nvSpPr>
        <p:spPr>
          <a:xfrm>
            <a:off x="0" y="6572250"/>
            <a:ext cx="9144000" cy="285750"/>
          </a:xfrm>
          <a:prstGeom prst="rect">
            <a:avLst/>
          </a:prstGeom>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0" y="1588"/>
            <a:ext cx="9144000" cy="284162"/>
          </a:xfrm>
          <a:prstGeom prst="rect">
            <a:avLst/>
          </a:prstGeom>
          <a:solidFill>
            <a:schemeClr val="accent4"/>
          </a:solidFill>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개체 틀 1"/>
          <p:cNvSpPr>
            <a:spLocks noGrp="1"/>
          </p:cNvSpPr>
          <p:nvPr>
            <p:ph type="title"/>
          </p:nvPr>
        </p:nvSpPr>
        <p:spPr>
          <a:xfrm>
            <a:off x="312738" y="274638"/>
            <a:ext cx="8545512" cy="1143000"/>
          </a:xfrm>
          <a:prstGeom prst="rect">
            <a:avLst/>
          </a:prstGeom>
        </p:spPr>
        <p:txBody>
          <a:bodyPr vert="horz" rtlCol="0" anchor="ctr">
            <a:normAutofit/>
          </a:bodyPr>
          <a:lstStyle/>
          <a:p>
            <a:r>
              <a:rPr lang="ko-KR" altLang="en-US"/>
              <a:t>마스터 제목 스타일 편집</a:t>
            </a:r>
            <a:endParaRPr lang="en-US"/>
          </a:p>
        </p:txBody>
      </p:sp>
      <p:sp>
        <p:nvSpPr>
          <p:cNvPr id="1029" name="텍스트 개체 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ltLang="ko-KR"/>
          </a:p>
        </p:txBody>
      </p:sp>
      <p:sp>
        <p:nvSpPr>
          <p:cNvPr id="4" name="날짜 개체 틀 3"/>
          <p:cNvSpPr>
            <a:spLocks noGrp="1"/>
          </p:cNvSpPr>
          <p:nvPr>
            <p:ph type="dt" sz="half" idx="2"/>
          </p:nvPr>
        </p:nvSpPr>
        <p:spPr>
          <a:xfrm>
            <a:off x="457200" y="6572250"/>
            <a:ext cx="2133600" cy="285750"/>
          </a:xfrm>
          <a:prstGeom prst="rect">
            <a:avLst/>
          </a:prstGeom>
        </p:spPr>
        <p:txBody>
          <a:bodyPr vert="horz" rtlCol="0" anchor="ctr"/>
          <a:lstStyle>
            <a:lvl1pPr algn="l" eaLnBrk="1" latinLnBrk="0" hangingPunct="1">
              <a:defRPr kumimoji="0" sz="1200">
                <a:solidFill>
                  <a:schemeClr val="tx1"/>
                </a:solidFill>
              </a:defRPr>
            </a:lvl1pPr>
          </a:lstStyle>
          <a:p>
            <a:pPr>
              <a:defRPr/>
            </a:pPr>
            <a:fld id="{89FDB2EC-62FC-4B64-83D9-5E6A414089CE}" type="datetime1">
              <a:rPr lang="ko-KR" altLang="en-US"/>
              <a:pPr>
                <a:defRPr/>
              </a:pPr>
              <a:t>2024-04-19</a:t>
            </a:fld>
            <a:endParaRPr lang="en-US" altLang="ko-KR"/>
          </a:p>
        </p:txBody>
      </p:sp>
      <p:sp>
        <p:nvSpPr>
          <p:cNvPr id="5" name="바닥글 개체 틀 4"/>
          <p:cNvSpPr>
            <a:spLocks noGrp="1"/>
          </p:cNvSpPr>
          <p:nvPr>
            <p:ph type="ftr" sz="quarter" idx="3"/>
          </p:nvPr>
        </p:nvSpPr>
        <p:spPr>
          <a:xfrm>
            <a:off x="3124200" y="6572250"/>
            <a:ext cx="2895600" cy="285750"/>
          </a:xfrm>
          <a:prstGeom prst="rect">
            <a:avLst/>
          </a:prstGeom>
        </p:spPr>
        <p:txBody>
          <a:bodyPr vert="horz" rtlCol="0" anchor="ctr"/>
          <a:lstStyle>
            <a:lvl1pPr algn="ctr" eaLnBrk="1" latinLnBrk="0" hangingPunct="1">
              <a:defRPr kumimoji="0" sz="1200">
                <a:solidFill>
                  <a:schemeClr val="tx1"/>
                </a:solidFill>
              </a:defRPr>
            </a:lvl1pPr>
          </a:lstStyle>
          <a:p>
            <a:pPr>
              <a:defRPr/>
            </a:pPr>
            <a:endParaRPr lang="en-US" altLang="ko-KR"/>
          </a:p>
        </p:txBody>
      </p:sp>
      <p:sp>
        <p:nvSpPr>
          <p:cNvPr id="6" name="슬라이드 번호 개체 틀 5"/>
          <p:cNvSpPr>
            <a:spLocks noGrp="1"/>
          </p:cNvSpPr>
          <p:nvPr>
            <p:ph type="sldNum" sz="quarter" idx="4"/>
          </p:nvPr>
        </p:nvSpPr>
        <p:spPr>
          <a:xfrm>
            <a:off x="6553200" y="6572250"/>
            <a:ext cx="2133600" cy="2857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200"/>
            </a:lvl1pPr>
          </a:lstStyle>
          <a:p>
            <a:pPr>
              <a:defRPr/>
            </a:pPr>
            <a:fld id="{573AA8EB-8266-4661-A947-1EDD32083D01}"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sldLayoutIdLst>
    <p:sldLayoutId id="2147484349" r:id="rId1"/>
    <p:sldLayoutId id="2147484350" r:id="rId2"/>
    <p:sldLayoutId id="2147484351" r:id="rId3"/>
    <p:sldLayoutId id="2147484352" r:id="rId4"/>
    <p:sldLayoutId id="2147484353" r:id="rId5"/>
    <p:sldLayoutId id="2147484354" r:id="rId6"/>
    <p:sldLayoutId id="2147484348" r:id="rId7"/>
    <p:sldLayoutId id="2147484355" r:id="rId8"/>
    <p:sldLayoutId id="2147484356" r:id="rId9"/>
    <p:sldLayoutId id="2147484357" r:id="rId10"/>
    <p:sldLayoutId id="2147484358" r:id="rId11"/>
  </p:sldLayoutIdLst>
  <p:transition advTm="10000">
    <p:wipe dir="d"/>
  </p:transition>
  <p:hf hdr="0" ftr="0" dt="0"/>
  <p:txStyles>
    <p:titleStyle>
      <a:lvl1pPr algn="ctr" rtl="0" eaLnBrk="0" fontAlgn="base" latinLnBrk="1" hangingPunct="0">
        <a:spcBef>
          <a:spcPct val="0"/>
        </a:spcBef>
        <a:spcAft>
          <a:spcPct val="0"/>
        </a:spcAft>
        <a:defRPr sz="4400" kern="1200" spc="100" dirty="0">
          <a:ln w="18000">
            <a:noFill/>
            <a:prstDash val="solid"/>
          </a:ln>
          <a:solidFill>
            <a:schemeClr val="tx1"/>
          </a:solidFill>
          <a:effectLst>
            <a:outerShdw blurRad="44450" dist="25400" dir="2700000" algn="tl" rotWithShape="0">
              <a:schemeClr val="bg1">
                <a:alpha val="51000"/>
              </a:schemeClr>
            </a:outerShdw>
          </a:effectLst>
          <a:latin typeface="+mj-lt"/>
          <a:ea typeface="+mj-ea"/>
          <a:cs typeface="+mj-cs"/>
        </a:defRPr>
      </a:lvl1pPr>
      <a:lvl2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2pPr>
      <a:lvl3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3pPr>
      <a:lvl4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4pPr>
      <a:lvl5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5pPr>
      <a:lvl6pPr eaLnBrk="1" latinLnBrk="1" hangingPunct="1">
        <a:defRPr kumimoji="0">
          <a:solidFill>
            <a:schemeClr val="tx2"/>
          </a:solidFill>
        </a:defRPr>
      </a:lvl6pPr>
      <a:lvl7pPr eaLnBrk="1" latinLnBrk="1" hangingPunct="1">
        <a:defRPr kumimoji="0">
          <a:solidFill>
            <a:schemeClr val="tx2"/>
          </a:solidFill>
        </a:defRPr>
      </a:lvl7pPr>
      <a:lvl8pPr eaLnBrk="1" latinLnBrk="1" hangingPunct="1">
        <a:defRPr kumimoji="0">
          <a:solidFill>
            <a:schemeClr val="tx2"/>
          </a:solidFill>
        </a:defRPr>
      </a:lvl8pPr>
      <a:lvl9pPr eaLnBrk="1" latinLnBrk="1" hangingPunct="1">
        <a:defRPr kumimoji="0">
          <a:solidFill>
            <a:schemeClr val="tx2"/>
          </a:solidFill>
        </a:defRPr>
      </a:lvl9pPr>
    </p:titleStyle>
    <p:bodyStyle>
      <a:lvl1pPr marL="342900" indent="-342900" algn="l" rtl="0" eaLnBrk="0" fontAlgn="base" latinLnBrk="1"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latinLnBrk="1" hangingPunct="0">
        <a:spcBef>
          <a:spcPct val="20000"/>
        </a:spcBef>
        <a:spcAft>
          <a:spcPct val="0"/>
        </a:spcAft>
        <a:buClr>
          <a:srgbClr val="C9824C"/>
        </a:buClr>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latinLnBrk="1" hangingPunct="0">
        <a:spcBef>
          <a:spcPct val="20000"/>
        </a:spcBef>
        <a:spcAft>
          <a:spcPct val="0"/>
        </a:spcAft>
        <a:buClr>
          <a:schemeClr val="tx2"/>
        </a:buClr>
        <a:buFont typeface="Arial" panose="020B0604020202020204" pitchFamily="34" charset="0"/>
        <a:buChar char="•"/>
        <a:defRPr sz="2600" kern="1200">
          <a:solidFill>
            <a:schemeClr val="tx1"/>
          </a:solidFill>
          <a:latin typeface="+mn-lt"/>
          <a:ea typeface="+mn-ea"/>
          <a:cs typeface="+mn-cs"/>
        </a:defRPr>
      </a:lvl3pPr>
      <a:lvl4pPr marL="1600200" indent="-228600" algn="l" rtl="0" eaLnBrk="0" fontAlgn="base" latinLnBrk="1" hangingPunct="0">
        <a:spcBef>
          <a:spcPct val="20000"/>
        </a:spcBef>
        <a:spcAft>
          <a:spcPct val="0"/>
        </a:spcAft>
        <a:buClr>
          <a:srgbClr val="C9824C"/>
        </a:buClr>
        <a:buFont typeface="Arial" panose="020B0604020202020204" pitchFamily="34" charset="0"/>
        <a:buChar char="•"/>
        <a:defRPr sz="2400" kern="1200">
          <a:solidFill>
            <a:schemeClr val="tx1"/>
          </a:solidFill>
          <a:latin typeface="+mn-lt"/>
          <a:ea typeface="+mn-ea"/>
          <a:cs typeface="+mn-cs"/>
        </a:defRPr>
      </a:lvl4pPr>
      <a:lvl5pPr marL="2057400" indent="-228600" algn="l" rtl="0" eaLnBrk="0" fontAlgn="base" latinLnBrk="1" hangingPunct="0">
        <a:spcBef>
          <a:spcPct val="20000"/>
        </a:spcBef>
        <a:spcAft>
          <a:spcPct val="0"/>
        </a:spcAft>
        <a:buClr>
          <a:schemeClr val="tx2"/>
        </a:buClr>
        <a:buFont typeface="Arial" panose="020B0604020202020204" pitchFamily="34" charset="0"/>
        <a:buChar char="•"/>
        <a:defRPr sz="2000" kern="1200">
          <a:solidFill>
            <a:schemeClr val="tx1"/>
          </a:solidFill>
          <a:latin typeface="+mn-lt"/>
          <a:ea typeface="+mn-ea"/>
          <a:cs typeface="+mn-cs"/>
        </a:defRPr>
      </a:lvl5pPr>
      <a:lvl6pPr marL="2514600" indent="-228600" algn="l" rtl="0" eaLnBrk="1" latinLnBrk="1" hangingPunct="1">
        <a:spcBef>
          <a:spcPct val="20000"/>
        </a:spcBef>
        <a:buClr>
          <a:schemeClr val="accent1"/>
        </a:buClr>
        <a:buFont typeface="Arial"/>
        <a:buChar char="•"/>
        <a:defRPr kumimoji="0" sz="1800" kern="1200">
          <a:solidFill>
            <a:schemeClr val="tx1"/>
          </a:solidFill>
          <a:latin typeface="+mn-lt"/>
          <a:ea typeface="+mn-ea"/>
          <a:cs typeface="+mn-cs"/>
        </a:defRPr>
      </a:lvl6pPr>
      <a:lvl7pPr marL="2971800" indent="-228600" algn="l" rtl="0" eaLnBrk="1" latinLnBrk="1" hangingPunct="1">
        <a:spcBef>
          <a:spcPct val="20000"/>
        </a:spcBef>
        <a:buClr>
          <a:schemeClr val="tx2"/>
        </a:buClr>
        <a:buFont typeface="Arial"/>
        <a:buChar char="•"/>
        <a:defRPr kumimoji="0" sz="1600" kern="1200">
          <a:solidFill>
            <a:schemeClr val="tx1"/>
          </a:solidFill>
          <a:latin typeface="+mn-lt"/>
          <a:ea typeface="+mn-ea"/>
          <a:cs typeface="+mn-cs"/>
        </a:defRPr>
      </a:lvl7pPr>
      <a:lvl8pPr marL="3429000" indent="-228600" algn="l" rtl="0" eaLnBrk="1" latinLnBrk="1" hangingPunct="1">
        <a:spcBef>
          <a:spcPct val="20000"/>
        </a:spcBef>
        <a:buClr>
          <a:schemeClr val="accent1"/>
        </a:buClr>
        <a:buFont typeface="Arial"/>
        <a:buChar char="•"/>
        <a:defRPr kumimoji="0" sz="1400" kern="1200">
          <a:solidFill>
            <a:schemeClr val="tx1"/>
          </a:solidFill>
          <a:latin typeface="+mn-lt"/>
          <a:ea typeface="+mn-ea"/>
          <a:cs typeface="+mn-cs"/>
        </a:defRPr>
      </a:lvl8pPr>
      <a:lvl9pPr marL="3886200" indent="-228600" algn="l" rtl="0" eaLnBrk="1" latinLnBrk="1" hangingPunct="1">
        <a:spcBef>
          <a:spcPct val="20000"/>
        </a:spcBef>
        <a:buClr>
          <a:schemeClr val="tx2"/>
        </a:buClr>
        <a:buFont typeface="Arial"/>
        <a:buChar char="•"/>
        <a:defRPr kumimoji="0" sz="14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eaLnBrk="1" hangingPunct="1">
              <a:spcBef>
                <a:spcPct val="0"/>
              </a:spcBef>
              <a:buFontTx/>
              <a:buNone/>
            </a:pPr>
            <a:r>
              <a:rPr lang="ko-KR" altLang="en-US" sz="3600">
                <a:solidFill>
                  <a:srgbClr val="C00000"/>
                </a:solidFill>
                <a:latin typeface="새굴림" panose="02030600000101010101" pitchFamily="18" charset="-127"/>
                <a:ea typeface="새굴림" panose="02030600000101010101" pitchFamily="18" charset="-127"/>
              </a:rPr>
              <a:t>시험 부정행위 관련규정</a:t>
            </a:r>
          </a:p>
        </p:txBody>
      </p:sp>
      <p:sp>
        <p:nvSpPr>
          <p:cNvPr id="14339" name="Rectangle 8"/>
          <p:cNvSpPr>
            <a:spLocks noChangeArrowheads="1"/>
          </p:cNvSpPr>
          <p:nvPr/>
        </p:nvSpPr>
        <p:spPr bwMode="auto">
          <a:xfrm>
            <a:off x="611188" y="2636838"/>
            <a:ext cx="8135937" cy="1570037"/>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2800" b="0">
                <a:solidFill>
                  <a:schemeClr val="tx1"/>
                </a:solidFill>
                <a:latin typeface="아리따 SB" pitchFamily="18" charset="-127"/>
                <a:ea typeface="아리따 SB" pitchFamily="18" charset="-127"/>
              </a:rPr>
              <a:t>     </a:t>
            </a:r>
            <a:endParaRPr lang="en-US" altLang="ko-KR" sz="1800" b="0">
              <a:solidFill>
                <a:schemeClr val="tx1"/>
              </a:solidFill>
              <a:latin typeface="굴림" panose="020B0600000101010101" pitchFamily="50" charset="-127"/>
              <a:ea typeface="굴림" panose="020B0600000101010101" pitchFamily="50" charset="-127"/>
            </a:endParaRPr>
          </a:p>
        </p:txBody>
      </p:sp>
      <p:sp>
        <p:nvSpPr>
          <p:cNvPr id="14340"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72A3C077-17A8-415A-8CE1-9F0B4A6F7660}"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0</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7525"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6" name="직사각형 12"/>
          <p:cNvSpPr>
            <a:spLocks noChangeArrowheads="1"/>
          </p:cNvSpPr>
          <p:nvPr/>
        </p:nvSpPr>
        <p:spPr bwMode="auto">
          <a:xfrm>
            <a:off x="611188" y="2636838"/>
            <a:ext cx="803751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2. </a:t>
            </a:r>
            <a:r>
              <a:rPr lang="ko-KR" altLang="en-US" sz="1600">
                <a:solidFill>
                  <a:schemeClr val="tx1"/>
                </a:solidFill>
                <a:latin typeface="새굴림" panose="02030600000101010101" pitchFamily="18" charset="-127"/>
                <a:ea typeface="새굴림" panose="02030600000101010101" pitchFamily="18" charset="-127"/>
              </a:rPr>
              <a:t>학사관리에 관한 규정 제</a:t>
            </a:r>
            <a:r>
              <a:rPr lang="en-US" altLang="ko-KR" sz="1600">
                <a:solidFill>
                  <a:schemeClr val="tx1"/>
                </a:solidFill>
                <a:latin typeface="새굴림" panose="02030600000101010101" pitchFamily="18" charset="-127"/>
                <a:ea typeface="새굴림" panose="02030600000101010101" pitchFamily="18" charset="-127"/>
              </a:rPr>
              <a:t>44</a:t>
            </a:r>
            <a:r>
              <a:rPr lang="ko-KR" altLang="en-US" sz="1600">
                <a:solidFill>
                  <a:schemeClr val="tx1"/>
                </a:solidFill>
                <a:latin typeface="새굴림" panose="02030600000101010101" pitchFamily="18" charset="-127"/>
                <a:ea typeface="새굴림" panose="02030600000101010101" pitchFamily="18" charset="-127"/>
              </a:rPr>
              <a:t>조</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부정행위자 등의 처리</a:t>
            </a:r>
            <a:r>
              <a:rPr lang="en-US" altLang="ko-KR" sz="1600">
                <a:solidFill>
                  <a:schemeClr val="tx1"/>
                </a:solidFill>
                <a:latin typeface="새굴림" panose="02030600000101010101" pitchFamily="18" charset="-127"/>
                <a:ea typeface="새굴림" panose="02030600000101010101" pitchFamily="18" charset="-127"/>
              </a:rPr>
              <a:t>) ① </a:t>
            </a:r>
            <a:r>
              <a:rPr lang="ko-KR" altLang="en-US" sz="1600">
                <a:solidFill>
                  <a:schemeClr val="tx1"/>
                </a:solidFill>
                <a:latin typeface="새굴림" panose="02030600000101010101" pitchFamily="18" charset="-127"/>
                <a:ea typeface="새굴림" panose="02030600000101010101" pitchFamily="18" charset="-127"/>
              </a:rPr>
              <a:t>생략</a:t>
            </a: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② 감독교수의 지시에 불응하거나 부정행위를 한 학생은 퇴장시킨다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③ 부정행위를 적발하였을 경우 감독교수는 시험부정행위조서에 증빙자료를  첨부하여 총장에게  제출하여야 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④ 총장은 부정행위를 한 학생의 교과목 성적을  </a:t>
            </a:r>
            <a:r>
              <a:rPr lang="en-US" altLang="ko-KR" sz="1600">
                <a:solidFill>
                  <a:schemeClr val="tx1"/>
                </a:solidFill>
                <a:latin typeface="새굴림" panose="02030600000101010101" pitchFamily="18" charset="-127"/>
                <a:ea typeface="새굴림" panose="02030600000101010101" pitchFamily="18" charset="-127"/>
              </a:rPr>
              <a:t>F </a:t>
            </a:r>
            <a:r>
              <a:rPr lang="ko-KR" altLang="en-US" sz="1600">
                <a:solidFill>
                  <a:schemeClr val="tx1"/>
                </a:solidFill>
                <a:latin typeface="새굴림" panose="02030600000101010101" pitchFamily="18" charset="-127"/>
                <a:ea typeface="새굴림" panose="02030600000101010101" pitchFamily="18" charset="-127"/>
              </a:rPr>
              <a:t>또는 </a:t>
            </a:r>
            <a:r>
              <a:rPr lang="en-US" altLang="ko-KR" sz="1600">
                <a:solidFill>
                  <a:schemeClr val="tx1"/>
                </a:solidFill>
                <a:latin typeface="새굴림" panose="02030600000101010101" pitchFamily="18" charset="-127"/>
                <a:ea typeface="새굴림" panose="02030600000101010101" pitchFamily="18" charset="-127"/>
              </a:rPr>
              <a:t>U</a:t>
            </a:r>
            <a:r>
              <a:rPr lang="ko-KR" altLang="en-US" sz="1600">
                <a:solidFill>
                  <a:schemeClr val="tx1"/>
                </a:solidFill>
                <a:latin typeface="새굴림" panose="02030600000101010101" pitchFamily="18" charset="-127"/>
                <a:ea typeface="새굴림" panose="02030600000101010101" pitchFamily="18" charset="-127"/>
              </a:rPr>
              <a:t>로 처리하고 소속 대학장</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대학원장에게  징계를 요구한다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p:txBody>
      </p:sp>
      <p:sp>
        <p:nvSpPr>
          <p:cNvPr id="15" name="직사각형 14"/>
          <p:cNvSpPr/>
          <p:nvPr/>
        </p:nvSpPr>
        <p:spPr>
          <a:xfrm>
            <a:off x="684213" y="981075"/>
            <a:ext cx="7991475" cy="1138238"/>
          </a:xfrm>
          <a:prstGeom prst="rect">
            <a:avLst/>
          </a:prstGeom>
        </p:spPr>
        <p:txBody>
          <a:bodyPr>
            <a:spAutoFit/>
          </a:bodyPr>
          <a:lstStyle/>
          <a:p>
            <a:pPr marL="342900" indent="-342900" eaLnBrk="1" latinLnBrk="1" hangingPunct="1">
              <a:buFontTx/>
              <a:buAutoNum type="arabicPeriod"/>
              <a:defRPr/>
            </a:pPr>
            <a:r>
              <a:rPr lang="ko-KR" altLang="en-US" sz="1600" dirty="0"/>
              <a:t>학칙 제</a:t>
            </a:r>
            <a:r>
              <a:rPr lang="en-US" altLang="ko-KR" sz="1600" dirty="0"/>
              <a:t>86</a:t>
            </a:r>
            <a:r>
              <a:rPr lang="ko-KR" altLang="en-US" sz="1600" dirty="0"/>
              <a:t>조</a:t>
            </a:r>
            <a:r>
              <a:rPr lang="en-US" altLang="ko-KR" sz="1600" dirty="0"/>
              <a:t>(</a:t>
            </a:r>
            <a:r>
              <a:rPr lang="ko-KR" altLang="en-US" sz="1600" dirty="0"/>
              <a:t>징계</a:t>
            </a:r>
            <a:r>
              <a:rPr lang="en-US" altLang="ko-KR" sz="1600" dirty="0"/>
              <a:t>) ① </a:t>
            </a:r>
            <a:r>
              <a:rPr lang="ko-KR" altLang="en-US" dirty="0"/>
              <a:t>총장은 학생이 학칙 및 학내 </a:t>
            </a:r>
            <a:r>
              <a:rPr lang="ko-KR" altLang="en-US" dirty="0" err="1"/>
              <a:t>제반규정</a:t>
            </a:r>
            <a:r>
              <a:rPr lang="ko-KR" altLang="en-US" dirty="0"/>
              <a:t> 등을 위반하거나 학생의 본분에 어긋난 행위를 할 경우에는 징계할 수 있다</a:t>
            </a:r>
            <a:r>
              <a:rPr lang="en-US" altLang="ko-KR" dirty="0"/>
              <a:t>.</a:t>
            </a:r>
            <a:endParaRPr lang="ko-KR" altLang="en-US" dirty="0"/>
          </a:p>
          <a:p>
            <a:pPr eaLnBrk="1" latinLnBrk="1" hangingPunct="1">
              <a:defRPr/>
            </a:pPr>
            <a:r>
              <a:rPr lang="ko-KR" altLang="en-US" sz="1600" dirty="0"/>
              <a:t>② 징계는 근신</a:t>
            </a:r>
            <a:r>
              <a:rPr lang="en-US" altLang="ko-KR" sz="1600" dirty="0"/>
              <a:t>, </a:t>
            </a:r>
            <a:r>
              <a:rPr lang="ko-KR" altLang="en-US" sz="1600" dirty="0"/>
              <a:t>유기정학</a:t>
            </a:r>
            <a:r>
              <a:rPr lang="en-US" altLang="ko-KR" sz="1600" dirty="0"/>
              <a:t>, </a:t>
            </a:r>
            <a:r>
              <a:rPr lang="ko-KR" altLang="en-US" sz="1600" dirty="0"/>
              <a:t>무기정학 및</a:t>
            </a:r>
            <a:r>
              <a:rPr lang="en-US" altLang="ko-KR" sz="1600" dirty="0"/>
              <a:t> </a:t>
            </a:r>
            <a:r>
              <a:rPr lang="ko-KR" altLang="en-US" sz="1600" dirty="0"/>
              <a:t>제적으로 구분한다</a:t>
            </a:r>
            <a:r>
              <a:rPr lang="en-US" altLang="ko-KR" sz="1600" dirty="0"/>
              <a:t>.  </a:t>
            </a:r>
          </a:p>
          <a:p>
            <a:pPr eaLnBrk="1" latinLnBrk="1" hangingPunct="1">
              <a:defRPr/>
            </a:pPr>
            <a:r>
              <a:rPr lang="ko-KR" altLang="en-US" sz="1600" dirty="0"/>
              <a:t>③</a:t>
            </a:r>
            <a:r>
              <a:rPr lang="en-US" altLang="ko-KR" sz="1600" dirty="0"/>
              <a:t>~</a:t>
            </a:r>
            <a:r>
              <a:rPr lang="ko-KR" altLang="en-US" sz="1600" dirty="0"/>
              <a:t> ⑤ </a:t>
            </a:r>
            <a:r>
              <a:rPr lang="en-US" altLang="ko-KR" sz="1600" dirty="0"/>
              <a:t>(</a:t>
            </a:r>
            <a:r>
              <a:rPr lang="ko-KR" altLang="en-US" sz="1600" dirty="0"/>
              <a:t>생략</a:t>
            </a:r>
            <a:r>
              <a:rPr lang="en-US" altLang="ko-KR" sz="1600" dirty="0"/>
              <a:t>)</a:t>
            </a:r>
            <a:endParaRPr lang="ko-KR" altLang="en-US" sz="1600" dirty="0"/>
          </a:p>
        </p:txBody>
      </p:sp>
      <p:sp>
        <p:nvSpPr>
          <p:cNvPr id="16" name="직사각형 15"/>
          <p:cNvSpPr/>
          <p:nvPr/>
        </p:nvSpPr>
        <p:spPr>
          <a:xfrm>
            <a:off x="596900" y="4264025"/>
            <a:ext cx="8135938" cy="2160588"/>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9" name="직사각형 16"/>
          <p:cNvSpPr>
            <a:spLocks noChangeArrowheads="1"/>
          </p:cNvSpPr>
          <p:nvPr/>
        </p:nvSpPr>
        <p:spPr bwMode="auto">
          <a:xfrm>
            <a:off x="646113" y="4292600"/>
            <a:ext cx="8002587"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3. </a:t>
            </a:r>
            <a:r>
              <a:rPr lang="ko-KR" altLang="en-US" sz="1600">
                <a:solidFill>
                  <a:schemeClr val="tx1"/>
                </a:solidFill>
                <a:latin typeface="새굴림" panose="02030600000101010101" pitchFamily="18" charset="-127"/>
                <a:ea typeface="새굴림" panose="02030600000101010101" pitchFamily="18" charset="-127"/>
              </a:rPr>
              <a:t>학사관리에 관한 규정 제</a:t>
            </a:r>
            <a:r>
              <a:rPr lang="en-US" altLang="ko-KR" sz="1600">
                <a:solidFill>
                  <a:schemeClr val="tx1"/>
                </a:solidFill>
                <a:latin typeface="새굴림" panose="02030600000101010101" pitchFamily="18" charset="-127"/>
                <a:ea typeface="새굴림" panose="02030600000101010101" pitchFamily="18" charset="-127"/>
              </a:rPr>
              <a:t>45</a:t>
            </a:r>
            <a:r>
              <a:rPr lang="ko-KR" altLang="en-US" sz="1600">
                <a:solidFill>
                  <a:schemeClr val="tx1"/>
                </a:solidFill>
                <a:latin typeface="새굴림" panose="02030600000101010101" pitchFamily="18" charset="-127"/>
                <a:ea typeface="새굴림" panose="02030600000101010101" pitchFamily="18" charset="-127"/>
              </a:rPr>
              <a:t>조</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 판정기준</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부정행위란 다음 각 호의 행위를 말한다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1.</a:t>
            </a:r>
            <a:r>
              <a:rPr lang="ko-KR" altLang="en-US" sz="1600">
                <a:solidFill>
                  <a:schemeClr val="tx1"/>
                </a:solidFill>
                <a:latin typeface="새굴림" panose="02030600000101010101" pitchFamily="18" charset="-127"/>
                <a:ea typeface="새굴림" panose="02030600000101010101" pitchFamily="18" charset="-127"/>
              </a:rPr>
              <a:t> 대리시험행위 또는 시험답안지에 타인의 성명을 기입하는 행위</a:t>
            </a: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2.</a:t>
            </a:r>
            <a:r>
              <a:rPr lang="ko-KR" altLang="en-US" sz="1600">
                <a:solidFill>
                  <a:schemeClr val="tx1"/>
                </a:solidFill>
                <a:latin typeface="새굴림" panose="02030600000101010101" pitchFamily="18" charset="-127"/>
                <a:ea typeface="새굴림" panose="02030600000101010101" pitchFamily="18" charset="-127"/>
              </a:rPr>
              <a:t> 시험답안지의 교환</a:t>
            </a:r>
            <a:r>
              <a:rPr lang="en-US" altLang="ko-KR" sz="1600">
                <a:solidFill>
                  <a:schemeClr val="tx1"/>
                </a:solidFill>
                <a:latin typeface="새굴림" panose="02030600000101010101" pitchFamily="18" charset="-127"/>
                <a:ea typeface="새굴림" panose="02030600000101010101" pitchFamily="18" charset="-127"/>
              </a:rPr>
              <a:t>, </a:t>
            </a:r>
            <a:r>
              <a:rPr lang="ko-KR" altLang="en-US" sz="1600">
                <a:solidFill>
                  <a:schemeClr val="tx1"/>
                </a:solidFill>
                <a:latin typeface="새굴림" panose="02030600000101010101" pitchFamily="18" charset="-127"/>
                <a:ea typeface="새굴림" panose="02030600000101010101" pitchFamily="18" charset="-127"/>
              </a:rPr>
              <a:t>투입</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 유통행위</a:t>
            </a: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3.</a:t>
            </a:r>
            <a:r>
              <a:rPr lang="ko-KR" altLang="en-US" sz="1600">
                <a:solidFill>
                  <a:schemeClr val="tx1"/>
                </a:solidFill>
                <a:latin typeface="새굴림" panose="02030600000101010101" pitchFamily="18" charset="-127"/>
                <a:ea typeface="새굴림" panose="02030600000101010101" pitchFamily="18" charset="-127"/>
              </a:rPr>
              <a:t> 시험 부정행위를 목적으로 각종 자료를 작성하여 이를 이용하는 행위</a:t>
            </a:r>
            <a:endParaRPr lang="en-US" altLang="ko-KR" sz="1600">
              <a:solidFill>
                <a:schemeClr val="tx1"/>
              </a:solidFill>
              <a:latin typeface="새굴림" panose="02030600000101010101" pitchFamily="18" charset="-127"/>
              <a:ea typeface="새굴림" panose="02030600000101010101" pitchFamily="18" charset="-127"/>
            </a:endParaRPr>
          </a:p>
          <a:p>
            <a:pPr>
              <a:buFont typeface="Arial" panose="020B0604020202020204" pitchFamily="34" charset="0"/>
              <a:buNone/>
            </a:pPr>
            <a:r>
              <a:rPr lang="en-US" altLang="ko-KR" sz="1600">
                <a:solidFill>
                  <a:schemeClr val="tx1"/>
                </a:solidFill>
                <a:latin typeface="새굴림" panose="02030600000101010101" pitchFamily="18" charset="-127"/>
                <a:ea typeface="새굴림" panose="02030600000101010101" pitchFamily="18" charset="-127"/>
              </a:rPr>
              <a:t>4.</a:t>
            </a:r>
            <a:r>
              <a:rPr lang="ko-KR" altLang="en-US" sz="1600">
                <a:solidFill>
                  <a:schemeClr val="tx1"/>
                </a:solidFill>
                <a:latin typeface="새굴림" panose="02030600000101010101" pitchFamily="18" charset="-127"/>
                <a:ea typeface="새굴림" panose="02030600000101010101" pitchFamily="18" charset="-127"/>
              </a:rPr>
              <a:t> 그 밖에 부정한 방법으로  답안을  작성하거나 시도하는 모든 행위</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5126"/>
                                        </p:tgtEl>
                                        <p:attrNameLst>
                                          <p:attrName>style.visibility</p:attrName>
                                        </p:attrNameLst>
                                      </p:cBhvr>
                                      <p:to>
                                        <p:strVal val="visible"/>
                                      </p:to>
                                    </p:set>
                                    <p:animEffect transition="in" filter="fade">
                                      <p:cBhvr>
                                        <p:cTn id="24" dur="800" decel="100000"/>
                                        <p:tgtEl>
                                          <p:spTgt spid="5126"/>
                                        </p:tgtEl>
                                      </p:cBhvr>
                                    </p:animEffect>
                                    <p:anim calcmode="lin" valueType="num">
                                      <p:cBhvr>
                                        <p:cTn id="25" dur="800" decel="100000" fill="hold"/>
                                        <p:tgtEl>
                                          <p:spTgt spid="5126"/>
                                        </p:tgtEl>
                                        <p:attrNameLst>
                                          <p:attrName>style.rotation</p:attrName>
                                        </p:attrNameLst>
                                      </p:cBhvr>
                                      <p:tavLst>
                                        <p:tav tm="0">
                                          <p:val>
                                            <p:fltVal val="-90"/>
                                          </p:val>
                                        </p:tav>
                                        <p:tav tm="100000">
                                          <p:val>
                                            <p:fltVal val="0"/>
                                          </p:val>
                                        </p:tav>
                                      </p:tavLst>
                                    </p:anim>
                                    <p:anim calcmode="lin" valueType="num">
                                      <p:cBhvr>
                                        <p:cTn id="26" dur="800" decel="100000" fill="hold"/>
                                        <p:tgtEl>
                                          <p:spTgt spid="5126"/>
                                        </p:tgtEl>
                                        <p:attrNameLst>
                                          <p:attrName>ppt_x</p:attrName>
                                        </p:attrNameLst>
                                      </p:cBhvr>
                                      <p:tavLst>
                                        <p:tav tm="0">
                                          <p:val>
                                            <p:strVal val="#ppt_x+0.4"/>
                                          </p:val>
                                        </p:tav>
                                        <p:tav tm="100000">
                                          <p:val>
                                            <p:strVal val="#ppt_x-0.05"/>
                                          </p:val>
                                        </p:tav>
                                      </p:tavLst>
                                    </p:anim>
                                    <p:anim calcmode="lin" valueType="num">
                                      <p:cBhvr>
                                        <p:cTn id="27" dur="800" decel="100000" fill="hold"/>
                                        <p:tgtEl>
                                          <p:spTgt spid="5126"/>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5126"/>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5126"/>
                                        </p:tgtEl>
                                        <p:attrNameLst>
                                          <p:attrName>ppt_y</p:attrName>
                                        </p:attrNameLst>
                                      </p:cBhvr>
                                      <p:tavLst>
                                        <p:tav tm="0">
                                          <p:val>
                                            <p:strVal val="#ppt_y+0.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52" presetClass="entr" presetSubtype="0" fill="hold" grpId="0" nodeType="clickEffect">
                                  <p:stCondLst>
                                    <p:cond delay="0"/>
                                  </p:stCondLst>
                                  <p:childTnLst>
                                    <p:set>
                                      <p:cBhvr>
                                        <p:cTn id="33" dur="1" fill="hold">
                                          <p:stCondLst>
                                            <p:cond delay="0"/>
                                          </p:stCondLst>
                                        </p:cTn>
                                        <p:tgtEl>
                                          <p:spTgt spid="5129"/>
                                        </p:tgtEl>
                                        <p:attrNameLst>
                                          <p:attrName>style.visibility</p:attrName>
                                        </p:attrNameLst>
                                      </p:cBhvr>
                                      <p:to>
                                        <p:strVal val="visible"/>
                                      </p:to>
                                    </p:set>
                                    <p:animScale>
                                      <p:cBhvr>
                                        <p:cTn id="34" dur="1000" decel="50000" fill="hold">
                                          <p:stCondLst>
                                            <p:cond delay="0"/>
                                          </p:stCondLst>
                                        </p:cTn>
                                        <p:tgtEl>
                                          <p:spTgt spid="51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129"/>
                                        </p:tgtEl>
                                        <p:attrNameLst>
                                          <p:attrName>ppt_x</p:attrName>
                                          <p:attrName>ppt_y</p:attrName>
                                        </p:attrNameLst>
                                      </p:cBhvr>
                                    </p:animMotion>
                                    <p:animEffect transition="in" filter="fade">
                                      <p:cBhvr>
                                        <p:cTn id="36" dur="1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6" grpId="0"/>
      <p:bldP spid="15" grpId="0"/>
      <p:bldP spid="51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089AAF2C-90E4-424F-BFE7-BE0AEBA0B363}"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1</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8" name="Rectangle 1026"/>
          <p:cNvSpPr>
            <a:spLocks noGrp="1" noChangeArrowheads="1"/>
          </p:cNvSpPr>
          <p:nvPr>
            <p:ph type="title"/>
          </p:nvPr>
        </p:nvSpPr>
        <p:spPr>
          <a:xfrm>
            <a:off x="1691680" y="476672"/>
            <a:ext cx="5976664" cy="720080"/>
          </a:xfr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lstStyle/>
          <a:p>
            <a:pPr eaLnBrk="1" fontAlgn="auto" hangingPunct="1">
              <a:spcAft>
                <a:spcPts val="0"/>
              </a:spcAft>
              <a:defRPr/>
            </a:pPr>
            <a:r>
              <a:rPr lang="ko-KR" altLang="en-US" sz="2600" b="1" dirty="0">
                <a:solidFill>
                  <a:srgbClr val="FF0000"/>
                </a:solidFill>
                <a:effectLst>
                  <a:outerShdw blurRad="38100" dist="38100" dir="2700000" algn="tl">
                    <a:srgbClr val="000000">
                      <a:alpha val="43137"/>
                    </a:srgbClr>
                  </a:outerShdw>
                </a:effectLst>
              </a:rPr>
              <a:t>시험 부정행위 유형 및 처리 기준</a:t>
            </a:r>
            <a:endParaRPr lang="en-US" altLang="ko-KR" sz="2600" b="1" dirty="0">
              <a:solidFill>
                <a:srgbClr val="FF0000"/>
              </a:solidFill>
              <a:effectLst>
                <a:outerShdw blurRad="38100" dist="38100" dir="2700000" algn="tl">
                  <a:srgbClr val="000000">
                    <a:alpha val="43137"/>
                  </a:srgbClr>
                </a:outerShdw>
              </a:effectLst>
            </a:endParaRPr>
          </a:p>
        </p:txBody>
      </p:sp>
      <p:grpSp>
        <p:nvGrpSpPr>
          <p:cNvPr id="2" name="Group 7"/>
          <p:cNvGrpSpPr>
            <a:grpSpLocks/>
          </p:cNvGrpSpPr>
          <p:nvPr/>
        </p:nvGrpSpPr>
        <p:grpSpPr bwMode="auto">
          <a:xfrm>
            <a:off x="857250" y="1571625"/>
            <a:ext cx="7572375" cy="3802063"/>
            <a:chOff x="540" y="990"/>
            <a:chExt cx="4770" cy="3015"/>
          </a:xfrm>
        </p:grpSpPr>
        <p:sp>
          <p:nvSpPr>
            <p:cNvPr id="10" name="직사각형 9"/>
            <p:cNvSpPr/>
            <p:nvPr/>
          </p:nvSpPr>
          <p:spPr>
            <a:xfrm>
              <a:off x="540" y="990"/>
              <a:ext cx="4770" cy="3015"/>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solidFill>
                  <a:srgbClr val="0070C0"/>
                </a:solidFill>
              </a:endParaRPr>
            </a:p>
          </p:txBody>
        </p:sp>
        <p:sp>
          <p:nvSpPr>
            <p:cNvPr id="16392" name="TextBox 3"/>
            <p:cNvSpPr txBox="1">
              <a:spLocks noChangeArrowheads="1"/>
            </p:cNvSpPr>
            <p:nvPr/>
          </p:nvSpPr>
          <p:spPr bwMode="auto">
            <a:xfrm>
              <a:off x="640" y="1100"/>
              <a:ext cx="4654" cy="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endParaRPr lang="en-US" altLang="ko-KR" sz="2000">
                <a:solidFill>
                  <a:srgbClr val="0070C0"/>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대리시험 및 답안지교환</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부정자료 사용 후 제출거부</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증거인멸</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부정한 방법으로  답안 작성을 시도하는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해당학기  전과목  성적 무효</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및 무기정학</a:t>
              </a:r>
              <a:r>
                <a:rPr lang="en-US" altLang="ko-KR" sz="1800">
                  <a:solidFill>
                    <a:srgbClr val="000099"/>
                  </a:solidFill>
                  <a:latin typeface="새굴림" panose="02030600000101010101" pitchFamily="18" charset="-127"/>
                  <a:ea typeface="새굴림" panose="02030600000101010101" pitchFamily="18" charset="-127"/>
                </a:rPr>
                <a:t>)</a:t>
              </a:r>
              <a:endParaRPr lang="ko-KR" altLang="en-US"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전자기기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휴대폰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카메라</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등</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를 소지하고 시험을 보는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 typeface="Arial" panose="020B0604020202020204" pitchFamily="34" charset="0"/>
                <a:buNone/>
              </a:pP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단</a:t>
              </a: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시험에 필요한 전자계산기기 등은 시험감독관의 승인하에 소지 가능</a:t>
              </a:r>
              <a:r>
                <a:rPr lang="en-US" altLang="ko-KR" sz="16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준비된 메모지 이용 및 정답을 메모하여 전달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정답을 불러주는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교재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노트</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기타 참고서 및 남의 답안지를 훔쳐보거나 보여주는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불량한 수험태도</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감독관 지시</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명령에 불응</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기타 부정행위로 볼 수</a:t>
              </a:r>
              <a:r>
                <a:rPr lang="en-US" altLang="ko-KR" sz="1800">
                  <a:solidFill>
                    <a:srgbClr val="000099"/>
                  </a:solidFill>
                  <a:latin typeface="새굴림" panose="02030600000101010101" pitchFamily="18" charset="-127"/>
                  <a:ea typeface="새굴림" panose="02030600000101010101" pitchFamily="18" charset="-127"/>
                </a:rPr>
                <a:t> </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있는 행위 </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해당과목  성적 무효</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 유기정학</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근신 등</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lnSpc>
                  <a:spcPct val="110000"/>
                </a:lnSpc>
                <a:spcBef>
                  <a:spcPct val="0"/>
                </a:spcBef>
                <a:buClr>
                  <a:srgbClr val="000099"/>
                </a:buClr>
                <a:buSzPct val="80000"/>
                <a:buFont typeface="Arial" panose="020B0604020202020204" pitchFamily="34" charset="0"/>
                <a:buNone/>
              </a:pPr>
              <a:endParaRPr lang="en-US" altLang="ko-KR" sz="2000">
                <a:solidFill>
                  <a:srgbClr val="0070C0"/>
                </a:solidFill>
                <a:latin typeface="HY견고딕" panose="02030600000101010101" pitchFamily="18" charset="-127"/>
                <a:ea typeface="HY견고딕" panose="02030600000101010101" pitchFamily="18" charset="-127"/>
              </a:endParaRPr>
            </a:p>
            <a:p>
              <a:pPr eaLnBrk="1" hangingPunct="1">
                <a:spcBef>
                  <a:spcPct val="0"/>
                </a:spcBef>
                <a:buFontTx/>
                <a:buNone/>
              </a:pPr>
              <a:endParaRPr lang="ko-KR" altLang="en-US" sz="1800">
                <a:solidFill>
                  <a:srgbClr val="0070C0"/>
                </a:solidFill>
                <a:latin typeface="HY견고딕" panose="02030600000101010101" pitchFamily="18" charset="-127"/>
                <a:ea typeface="HY견고딕" panose="02030600000101010101" pitchFamily="18" charset="-127"/>
              </a:endParaRPr>
            </a:p>
          </p:txBody>
        </p:sp>
      </p:gr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a:buFont typeface="Arial" panose="020B0604020202020204" pitchFamily="34" charset="0"/>
              <a:buNone/>
            </a:pPr>
            <a:r>
              <a:rPr lang="zh-CN" altLang="en-US" sz="3600">
                <a:solidFill>
                  <a:srgbClr val="FF0000"/>
                </a:solidFill>
              </a:rPr>
              <a:t>有关考试作弊行为的规定</a:t>
            </a:r>
            <a:endParaRPr lang="ko-KR" altLang="en-US" sz="3600">
              <a:solidFill>
                <a:srgbClr val="FF0000"/>
              </a:solidFill>
            </a:endParaRPr>
          </a:p>
        </p:txBody>
      </p:sp>
      <p:sp>
        <p:nvSpPr>
          <p:cNvPr id="17411"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3D39F5E5-7EC3-4B7E-9787-389B51531D1C}"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2</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5937"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15" name="직사각형 14"/>
          <p:cNvSpPr>
            <a:spLocks noChangeArrowheads="1"/>
          </p:cNvSpPr>
          <p:nvPr/>
        </p:nvSpPr>
        <p:spPr bwMode="auto">
          <a:xfrm>
            <a:off x="611188" y="906463"/>
            <a:ext cx="8135937"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nSpc>
                <a:spcPts val="2500"/>
              </a:lnSpc>
              <a:defRPr/>
            </a:pPr>
            <a:r>
              <a:rPr lang="en-US" altLang="zh-CN" sz="1600" spc="-150" dirty="0">
                <a:latin typeface="FZBeiWeiKaiShu-S19S" panose="03000509000000000000" pitchFamily="65" charset="-122"/>
                <a:ea typeface="FZBeiWeiKaiShu-S19S" panose="03000509000000000000"/>
              </a:rPr>
              <a:t> </a:t>
            </a:r>
            <a:r>
              <a:rPr lang="zh-CN" altLang="ko-KR" sz="1600" spc="-150" dirty="0">
                <a:latin typeface="FZBeiWeiKaiShu-S19S" panose="03000509000000000000" pitchFamily="65" charset="-122"/>
                <a:ea typeface="FZBeiWeiKaiShu-S19S" panose="03000509000000000000"/>
              </a:rPr>
              <a:t>校规第</a:t>
            </a:r>
            <a:r>
              <a:rPr lang="en-US" altLang="ko-KR" sz="1600" spc="-150" dirty="0">
                <a:latin typeface="FZBeiWeiKaiShu-S19S" panose="03000509000000000000" pitchFamily="65" charset="-122"/>
                <a:ea typeface="FZBeiWeiKaiShu-S19S" panose="03000509000000000000"/>
              </a:rPr>
              <a:t>86</a:t>
            </a:r>
            <a:r>
              <a:rPr lang="zh-CN" altLang="ko-KR" sz="1600" spc="-150" dirty="0">
                <a:latin typeface="FZBeiWeiKaiShu-S19S" panose="03000509000000000000" pitchFamily="65" charset="-122"/>
                <a:ea typeface="FZBeiWeiKaiShu-S19S" panose="03000509000000000000"/>
              </a:rPr>
              <a:t>条（惩戒）：</a:t>
            </a:r>
            <a:endParaRPr lang="en-US" altLang="zh-CN"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①学生在违犯校规及其它校内规章制度，或做出有返学生本分的行为时，将受到惩戒处理</a:t>
            </a: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②惩戒包括警告反省、有限期停课反省、无限期停课反省、开除</a:t>
            </a: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③ </a:t>
            </a:r>
            <a:r>
              <a:rPr lang="en-US" altLang="zh-CN" sz="1600" spc="-150" dirty="0">
                <a:latin typeface="FZBeiWeiKaiShu-S19S" panose="03000509000000000000" pitchFamily="65" charset="-122"/>
                <a:ea typeface="FZBeiWeiKaiShu-S19S" panose="03000509000000000000"/>
              </a:rPr>
              <a:t>~ ⑤ </a:t>
            </a:r>
            <a:r>
              <a:rPr lang="zh-CN" altLang="en-US" sz="1600" spc="-150" dirty="0">
                <a:latin typeface="FZBeiWeiKaiShu-S19S" panose="03000509000000000000" pitchFamily="65" charset="-122"/>
                <a:ea typeface="FZBeiWeiKaiShu-S19S" panose="03000509000000000000"/>
              </a:rPr>
              <a:t>略</a:t>
            </a:r>
          </a:p>
        </p:txBody>
      </p:sp>
      <p:sp>
        <p:nvSpPr>
          <p:cNvPr id="9" name="직사각형 8"/>
          <p:cNvSpPr/>
          <p:nvPr/>
        </p:nvSpPr>
        <p:spPr>
          <a:xfrm>
            <a:off x="584200" y="2614613"/>
            <a:ext cx="8132763" cy="208438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2" name="직사각형 1"/>
          <p:cNvSpPr/>
          <p:nvPr/>
        </p:nvSpPr>
        <p:spPr>
          <a:xfrm>
            <a:off x="584200" y="2579688"/>
            <a:ext cx="7964488" cy="1822450"/>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44</a:t>
            </a:r>
            <a:r>
              <a:rPr lang="zh-CN" altLang="en-US" sz="1600" dirty="0">
                <a:latin typeface="FZBeiWeiKaiShu-S19S" panose="03000509000000000000" pitchFamily="65" charset="-122"/>
                <a:ea typeface="FZBeiWeiKaiShu-S19S" panose="03000509000000000000"/>
              </a:rPr>
              <a:t>条（关于考试作弊行为的处理规定）：</a:t>
            </a:r>
          </a:p>
          <a:p>
            <a:pPr>
              <a:lnSpc>
                <a:spcPts val="2200"/>
              </a:lnSpc>
              <a:defRPr/>
            </a:pPr>
            <a:r>
              <a:rPr lang="zh-CN" altLang="en-US" sz="1600" dirty="0">
                <a:latin typeface="FZBeiWeiKaiShu-S19S" panose="03000509000000000000" pitchFamily="65" charset="-122"/>
                <a:ea typeface="FZBeiWeiKaiShu-S19S" panose="03000509000000000000"/>
              </a:rPr>
              <a:t>①略</a:t>
            </a:r>
          </a:p>
          <a:p>
            <a:pPr>
              <a:lnSpc>
                <a:spcPts val="2200"/>
              </a:lnSpc>
              <a:defRPr/>
            </a:pPr>
            <a:r>
              <a:rPr lang="zh-CN" altLang="en-US" sz="1600" spc="-150" dirty="0">
                <a:latin typeface="FZBeiWeiKaiShu-S19S" panose="03000509000000000000" pitchFamily="65" charset="-122"/>
                <a:ea typeface="FZBeiWeiKaiShu-S19S" panose="03000509000000000000"/>
              </a:rPr>
              <a:t>②对于不服从监考老师管理，考试作弊的学生，予以终止考试，退出考场的处理</a:t>
            </a:r>
          </a:p>
          <a:p>
            <a:pPr>
              <a:lnSpc>
                <a:spcPts val="2200"/>
              </a:lnSpc>
              <a:defRPr/>
            </a:pPr>
            <a:r>
              <a:rPr lang="zh-CN" altLang="en-US" sz="1600" spc="-150" dirty="0">
                <a:latin typeface="FZBeiWeiKaiShu-S19S" panose="03000509000000000000" pitchFamily="65" charset="-122"/>
                <a:ea typeface="FZBeiWeiKaiShu-S19S" panose="03000509000000000000"/>
              </a:rPr>
              <a:t>③揭发作弊行为时，监考老师须将考试作弊行为调查报告和相关证明材料一并提交给校长</a:t>
            </a:r>
          </a:p>
          <a:p>
            <a:pPr>
              <a:lnSpc>
                <a:spcPts val="2200"/>
              </a:lnSpc>
              <a:defRPr/>
            </a:pPr>
            <a:r>
              <a:rPr lang="zh-CN" altLang="en-US" sz="1600" spc="-150" dirty="0">
                <a:latin typeface="FZBeiWeiKaiShu-S19S" panose="03000509000000000000" pitchFamily="65" charset="-122"/>
                <a:ea typeface="FZBeiWeiKaiShu-S19S" panose="03000509000000000000"/>
              </a:rPr>
              <a:t>④校长将把作弊学生的相关科目成绩处理为</a:t>
            </a:r>
            <a:r>
              <a:rPr lang="en-US" altLang="zh-CN" sz="1600" spc="-150" dirty="0">
                <a:latin typeface="FZBeiWeiKaiShu-S19S" panose="03000509000000000000" pitchFamily="65" charset="-122"/>
                <a:ea typeface="FZBeiWeiKaiShu-S19S" panose="03000509000000000000"/>
              </a:rPr>
              <a:t>F</a:t>
            </a:r>
            <a:r>
              <a:rPr lang="zh-CN" altLang="en-US" sz="1600" spc="-150" dirty="0">
                <a:latin typeface="FZBeiWeiKaiShu-S19S" panose="03000509000000000000" pitchFamily="65" charset="-122"/>
                <a:ea typeface="FZBeiWeiKaiShu-S19S" panose="03000509000000000000"/>
              </a:rPr>
              <a:t>或</a:t>
            </a:r>
            <a:r>
              <a:rPr lang="en-US" altLang="zh-CN" sz="1600" spc="-150" dirty="0">
                <a:latin typeface="FZBeiWeiKaiShu-S19S" panose="03000509000000000000" pitchFamily="65" charset="-122"/>
                <a:ea typeface="FZBeiWeiKaiShu-S19S" panose="03000509000000000000"/>
              </a:rPr>
              <a:t>U</a:t>
            </a:r>
            <a:r>
              <a:rPr lang="zh-CN" altLang="en-US" sz="1600" spc="-150" dirty="0">
                <a:latin typeface="FZBeiWeiKaiShu-S19S" panose="03000509000000000000" pitchFamily="65" charset="-122"/>
                <a:ea typeface="FZBeiWeiKaiShu-S19S" panose="03000509000000000000"/>
              </a:rPr>
              <a:t>，并要求相关学院院长、研究生院院长对该生作出惩戒</a:t>
            </a:r>
          </a:p>
        </p:txBody>
      </p:sp>
      <p:sp>
        <p:nvSpPr>
          <p:cNvPr id="11" name="직사각형 10"/>
          <p:cNvSpPr/>
          <p:nvPr/>
        </p:nvSpPr>
        <p:spPr>
          <a:xfrm>
            <a:off x="584200" y="4794250"/>
            <a:ext cx="8074025" cy="1541463"/>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45</a:t>
            </a:r>
            <a:r>
              <a:rPr lang="zh-CN" altLang="en-US" sz="1600" dirty="0">
                <a:latin typeface="FZBeiWeiKaiShu-S19S" panose="03000509000000000000" pitchFamily="65" charset="-122"/>
                <a:ea typeface="FZBeiWeiKaiShu-S19S" panose="03000509000000000000"/>
              </a:rPr>
              <a:t>条</a:t>
            </a:r>
            <a:r>
              <a:rPr lang="en-US" altLang="zh-CN" sz="1600" dirty="0">
                <a:latin typeface="FZBeiWeiKaiShu-S19S" panose="03000509000000000000" pitchFamily="65" charset="-122"/>
                <a:ea typeface="FZBeiWeiKaiShu-S19S" panose="03000509000000000000"/>
              </a:rPr>
              <a:t>(</a:t>
            </a:r>
            <a:r>
              <a:rPr lang="zh-CN" altLang="en-US" sz="1600" dirty="0">
                <a:ea typeface="FZBeiWeiKaiShu-S19S" panose="03000509000000000000"/>
              </a:rPr>
              <a:t>考试作弊判定标准</a:t>
            </a:r>
            <a:r>
              <a:rPr lang="en-US" altLang="zh-CN" sz="1600" dirty="0">
                <a:ea typeface="FZBeiWeiKaiShu-S19S" panose="03000509000000000000"/>
              </a:rPr>
              <a:t>) </a:t>
            </a:r>
            <a:r>
              <a:rPr lang="zh-CN" altLang="en-US" sz="1600" dirty="0">
                <a:latin typeface="FZBeiWeiKaiShu-S19S" panose="03000509000000000000" pitchFamily="65" charset="-122"/>
                <a:ea typeface="FZBeiWeiKaiShu-S19S" panose="03000509000000000000"/>
              </a:rPr>
              <a:t>，以下行为将被视之为作弊行为</a:t>
            </a:r>
          </a:p>
          <a:p>
            <a:pPr>
              <a:lnSpc>
                <a:spcPts val="2200"/>
              </a:lnSpc>
              <a:defRPr/>
            </a:pPr>
            <a:r>
              <a:rPr lang="en-US" altLang="zh-CN" sz="1600" spc="-150" dirty="0">
                <a:latin typeface="FZBeiWeiKaiShu-S19S" panose="03000509000000000000" pitchFamily="65" charset="-122"/>
                <a:ea typeface="FZBeiWeiKaiShu-S19S" panose="03000509000000000000"/>
              </a:rPr>
              <a:t>1. </a:t>
            </a:r>
            <a:r>
              <a:rPr lang="zh-CN" altLang="en-US" sz="1600" spc="-150" dirty="0">
                <a:latin typeface="FZBeiWeiKaiShu-S19S" panose="03000509000000000000" pitchFamily="65" charset="-122"/>
                <a:ea typeface="FZBeiWeiKaiShu-S19S" panose="03000509000000000000"/>
              </a:rPr>
              <a:t>替考或在答卷上填写他人姓名的行为</a:t>
            </a:r>
          </a:p>
          <a:p>
            <a:pPr>
              <a:lnSpc>
                <a:spcPts val="2200"/>
              </a:lnSpc>
              <a:defRPr/>
            </a:pPr>
            <a:r>
              <a:rPr lang="en-US" altLang="zh-CN" sz="1600" spc="-150" dirty="0">
                <a:latin typeface="FZBeiWeiKaiShu-S19S" panose="03000509000000000000" pitchFamily="65" charset="-122"/>
                <a:ea typeface="FZBeiWeiKaiShu-S19S" panose="03000509000000000000"/>
              </a:rPr>
              <a:t>2. </a:t>
            </a:r>
            <a:r>
              <a:rPr lang="zh-CN" altLang="en-US" sz="1600" spc="-150" dirty="0">
                <a:latin typeface="FZBeiWeiKaiShu-S19S" panose="03000509000000000000" pitchFamily="65" charset="-122"/>
                <a:ea typeface="FZBeiWeiKaiShu-S19S" panose="03000509000000000000"/>
              </a:rPr>
              <a:t>交换、替代（提前准备好）、传递答卷的行为</a:t>
            </a:r>
          </a:p>
          <a:p>
            <a:pPr>
              <a:lnSpc>
                <a:spcPts val="2200"/>
              </a:lnSpc>
              <a:defRPr/>
            </a:pPr>
            <a:r>
              <a:rPr lang="en-US" altLang="zh-CN" sz="1600" spc="-150" dirty="0">
                <a:latin typeface="FZBeiWeiKaiShu-S19S" panose="03000509000000000000" pitchFamily="65" charset="-122"/>
                <a:ea typeface="FZBeiWeiKaiShu-S19S" panose="03000509000000000000"/>
              </a:rPr>
              <a:t>3. </a:t>
            </a:r>
            <a:r>
              <a:rPr lang="zh-CN" altLang="en-US" sz="1600" spc="-150" dirty="0">
                <a:latin typeface="FZBeiWeiKaiShu-S19S" panose="03000509000000000000" pitchFamily="65" charset="-122"/>
                <a:ea typeface="FZBeiWeiKaiShu-S19S" panose="03000509000000000000"/>
              </a:rPr>
              <a:t>以作弊为目的，制作并使用各种材料的行为</a:t>
            </a:r>
          </a:p>
          <a:p>
            <a:pPr>
              <a:lnSpc>
                <a:spcPts val="2200"/>
              </a:lnSpc>
              <a:defRPr/>
            </a:pPr>
            <a:r>
              <a:rPr lang="en-US" altLang="zh-CN" sz="1600" spc="-150" dirty="0">
                <a:latin typeface="FZBeiWeiKaiShu-S19S" panose="03000509000000000000" pitchFamily="65" charset="-122"/>
                <a:ea typeface="FZBeiWeiKaiShu-S19S" panose="03000509000000000000"/>
              </a:rPr>
              <a:t>4. </a:t>
            </a:r>
            <a:r>
              <a:rPr lang="zh-CN" altLang="en-US" sz="1600" spc="-150" dirty="0">
                <a:latin typeface="FZBeiWeiKaiShu-S19S" panose="03000509000000000000" pitchFamily="65" charset="-122"/>
                <a:ea typeface="FZBeiWeiKaiShu-S19S" panose="03000509000000000000"/>
              </a:rPr>
              <a:t>其他以不正当的方法填写答案或试图以不正当的方法填写答案的行为</a:t>
            </a:r>
            <a:endParaRPr lang="ko-KR" altLang="en-US" sz="1600" spc="-150" dirty="0"/>
          </a:p>
        </p:txBody>
      </p:sp>
      <p:sp>
        <p:nvSpPr>
          <p:cNvPr id="12" name="직사각형 11"/>
          <p:cNvSpPr/>
          <p:nvPr/>
        </p:nvSpPr>
        <p:spPr>
          <a:xfrm>
            <a:off x="584200" y="4794250"/>
            <a:ext cx="8162925" cy="1504950"/>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D5772816-874A-4969-9A76-29D1A24E5A7A}"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3</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6" name="Rectangle 1026"/>
          <p:cNvSpPr txBox="1">
            <a:spLocks noChangeArrowheads="1"/>
          </p:cNvSpPr>
          <p:nvPr/>
        </p:nvSpPr>
        <p:spPr>
          <a:xfrm>
            <a:off x="1643336" y="548680"/>
            <a:ext cx="5976664" cy="720080"/>
          </a:xfrm>
          <a:prstGeom prst="rect">
            <a:avLst/>
          </a:prstGeo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nchor="ctr">
            <a:normAutofit/>
          </a:bodyPr>
          <a:lstStyle>
            <a:lvl1pPr>
              <a:defRPr kumimoji="1" b="1">
                <a:solidFill>
                  <a:schemeClr val="tx1"/>
                </a:solidFill>
                <a:latin typeface="새굴림" panose="02030600000101010101" pitchFamily="18" charset="-127"/>
                <a:ea typeface="새굴림" panose="02030600000101010101" pitchFamily="18" charset="-127"/>
              </a:defRPr>
            </a:lvl1pPr>
            <a:lvl2pPr marL="742950" indent="-285750">
              <a:defRPr kumimoji="1" b="1">
                <a:solidFill>
                  <a:schemeClr val="tx1"/>
                </a:solidFill>
                <a:latin typeface="새굴림" panose="02030600000101010101" pitchFamily="18" charset="-127"/>
                <a:ea typeface="새굴림" panose="02030600000101010101" pitchFamily="18" charset="-127"/>
              </a:defRPr>
            </a:lvl2pPr>
            <a:lvl3pPr marL="1143000" indent="-228600">
              <a:defRPr kumimoji="1" b="1">
                <a:solidFill>
                  <a:schemeClr val="tx1"/>
                </a:solidFill>
                <a:latin typeface="새굴림" panose="02030600000101010101" pitchFamily="18" charset="-127"/>
                <a:ea typeface="새굴림" panose="02030600000101010101" pitchFamily="18" charset="-127"/>
              </a:defRPr>
            </a:lvl3pPr>
            <a:lvl4pPr marL="1600200" indent="-228600">
              <a:defRPr kumimoji="1" b="1">
                <a:solidFill>
                  <a:schemeClr val="tx1"/>
                </a:solidFill>
                <a:latin typeface="새굴림" panose="02030600000101010101" pitchFamily="18" charset="-127"/>
                <a:ea typeface="새굴림" panose="02030600000101010101" pitchFamily="18" charset="-127"/>
              </a:defRPr>
            </a:lvl4pPr>
            <a:lvl5pPr marL="2057400" indent="-228600">
              <a:defRPr kumimoji="1" b="1">
                <a:solidFill>
                  <a:schemeClr val="tx1"/>
                </a:solidFill>
                <a:latin typeface="새굴림" panose="02030600000101010101" pitchFamily="18" charset="-127"/>
                <a:ea typeface="새굴림" panose="02030600000101010101" pitchFamily="18" charset="-127"/>
              </a:defRPr>
            </a:lvl5pPr>
            <a:lvl6pPr marL="25146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6pPr>
            <a:lvl7pPr marL="29718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7pPr>
            <a:lvl8pPr marL="34290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8pPr>
            <a:lvl9pPr marL="38862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9pPr>
          </a:lstStyle>
          <a:p>
            <a:pPr algn="ctr" eaLnBrk="1" latinLnBrk="1" hangingPunct="1"/>
            <a:r>
              <a:rPr lang="zh-CN" altLang="en-US" sz="2400">
                <a:solidFill>
                  <a:srgbClr val="FF0000"/>
                </a:solidFill>
                <a:effectLst>
                  <a:outerShdw blurRad="38100" dist="38100" dir="2700000" algn="tl">
                    <a:srgbClr val="C0C0C0"/>
                  </a:outerShdw>
                </a:effectLst>
                <a:latin typeface="Georgia" panose="02040502050405020303" pitchFamily="18" charset="0"/>
                <a:ea typeface="SimSun" panose="02010600030101010101" pitchFamily="2" charset="-122"/>
              </a:rPr>
              <a:t>考试作弊行为的类型及处理标准</a:t>
            </a:r>
            <a:endParaRPr kumimoji="0" lang="en-US" altLang="ko-KR" sz="2600">
              <a:solidFill>
                <a:srgbClr val="FF0000"/>
              </a:solidFill>
              <a:effectLst>
                <a:outerShdw blurRad="38100" dist="38100" dir="2700000" algn="tl">
                  <a:srgbClr val="C0C0C0"/>
                </a:outerShdw>
              </a:effectLst>
              <a:latin typeface="Georgia" panose="02040502050405020303" pitchFamily="18" charset="0"/>
              <a:ea typeface="HY견명조" panose="02030600000101010101" pitchFamily="18" charset="-127"/>
            </a:endParaRPr>
          </a:p>
        </p:txBody>
      </p:sp>
      <p:sp>
        <p:nvSpPr>
          <p:cNvPr id="7" name="직사각형 6"/>
          <p:cNvSpPr/>
          <p:nvPr/>
        </p:nvSpPr>
        <p:spPr bwMode="auto">
          <a:xfrm>
            <a:off x="810072" y="1484784"/>
            <a:ext cx="7643192" cy="4248472"/>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替考和交换答卷、使用作弊材料后拒绝上交、销毁证据、试图以不正当的方法填写答案的行为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（予以该学期全部科目成绩无效及并给与无期限停课反省的处理）</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携带电子设备（手机、相机等）进行考试的行为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使用提前准备好的纸条、传递记有答案的纸条、口述传递答案的行为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偷看教材、笔记本、其他参考书、他人答卷或者将自己的答卷给他人看的行为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考试态度不端正、不听从监考老师管理等其它作弊行为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（予以相关科目成绩无效、有限期停课反省、警告反省等处理）</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고구려 벽화">
  <a:themeElements>
    <a:clrScheme name="고구려 벽화">
      <a:dk1>
        <a:sysClr val="windowText" lastClr="000000"/>
      </a:dk1>
      <a:lt1>
        <a:sysClr val="window" lastClr="FFFFFF"/>
      </a:lt1>
      <a:dk2>
        <a:srgbClr val="433021"/>
      </a:dk2>
      <a:lt2>
        <a:srgbClr val="E8D8CA"/>
      </a:lt2>
      <a:accent1>
        <a:srgbClr val="E49458"/>
      </a:accent1>
      <a:accent2>
        <a:srgbClr val="74AD8D"/>
      </a:accent2>
      <a:accent3>
        <a:srgbClr val="D4AC30"/>
      </a:accent3>
      <a:accent4>
        <a:srgbClr val="7BA5BE"/>
      </a:accent4>
      <a:accent5>
        <a:srgbClr val="E4A098"/>
      </a:accent5>
      <a:accent6>
        <a:srgbClr val="70B4B7"/>
      </a:accent6>
      <a:hlink>
        <a:srgbClr val="008685"/>
      </a:hlink>
      <a:folHlink>
        <a:srgbClr val="EA5A23"/>
      </a:folHlink>
    </a:clrScheme>
    <a:fontScheme name="고구려 벽화">
      <a:maj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고구려 벽화">
      <a:fillStyleLst>
        <a:solidFill>
          <a:schemeClr val="phClr">
            <a:tint val="100000"/>
            <a:shade val="100000"/>
            <a:hueMod val="100000"/>
            <a:satMod val="100000"/>
          </a:schemeClr>
        </a:solidFill>
        <a:gradFill rotWithShape="1">
          <a:gsLst>
            <a:gs pos="18000">
              <a:schemeClr val="phClr">
                <a:tint val="20000"/>
                <a:shade val="100000"/>
                <a:hueMod val="100000"/>
                <a:satMod val="100000"/>
              </a:schemeClr>
            </a:gs>
            <a:gs pos="87000">
              <a:schemeClr val="phClr">
                <a:tint val="100000"/>
                <a:shade val="100000"/>
                <a:hueMod val="100000"/>
                <a:satMod val="100000"/>
              </a:schemeClr>
            </a:gs>
          </a:gsLst>
          <a:lin ang="2700000" scaled="1"/>
        </a:gradFill>
        <a:gradFill rotWithShape="1">
          <a:gsLst>
            <a:gs pos="0">
              <a:schemeClr val="phClr">
                <a:tint val="95000"/>
                <a:shade val="100000"/>
                <a:hueMod val="100000"/>
                <a:satMod val="100000"/>
              </a:schemeClr>
            </a:gs>
            <a:gs pos="100000">
              <a:schemeClr val="phClr">
                <a:tint val="100000"/>
                <a:shade val="95000"/>
                <a:hueMod val="100000"/>
                <a:satMod val="100000"/>
              </a:schemeClr>
            </a:gs>
          </a:gsLst>
          <a:lin ang="0" scaled="1"/>
        </a:gradFill>
      </a:fillStyleLst>
      <a:lnStyleLst>
        <a:ln w="6350" cap="flat" cmpd="sng" algn="ctr">
          <a:solidFill>
            <a:schemeClr val="phClr"/>
          </a:solidFill>
          <a:prstDash val="solid"/>
        </a:ln>
        <a:ln w="15875" cap="flat" cmpd="sng" algn="ctr">
          <a:solidFill>
            <a:schemeClr val="phClr"/>
          </a:solidFill>
          <a:prstDash val="solid"/>
        </a:ln>
        <a:ln w="28575" cap="flat" cmpd="sng" algn="ctr">
          <a:solidFill>
            <a:schemeClr val="phClr"/>
          </a:solidFill>
          <a:prstDash val="solid"/>
        </a:ln>
      </a:lnStyleLst>
      <a:effectStyleLst>
        <a:effectStyle>
          <a:effectLst>
            <a:outerShdw dir="5400000" algn="tl">
              <a:srgbClr val="EBE9ED">
                <a:alpha val="0"/>
              </a:srgbClr>
            </a:outerShdw>
          </a:effectLst>
        </a:effectStyle>
        <a:effectStyle>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chemeClr val="phClr">
                <a:tint val="100000"/>
                <a:shade val="100000"/>
                <a:hueMod val="100000"/>
                <a:satMod val="100000"/>
              </a:schemeClr>
            </a:contourClr>
          </a:sp3d>
        </a:effectStyle>
        <a:effectStyle>
          <a:effectLst>
            <a:outerShdw blurRad="101600" dist="76200" dir="2700000" algn="bl">
              <a:srgbClr val="000000">
                <a:alpha val="30588"/>
              </a:srgbClr>
            </a:outerShdw>
          </a:effectLst>
          <a:scene3d>
            <a:camera prst="orthographicFront" fov="0">
              <a:rot lat="0" lon="0" rev="0"/>
            </a:camera>
            <a:lightRig rig="chilly" dir="t">
              <a:rot lat="0" lon="0" rev="4200000"/>
            </a:lightRig>
          </a:scene3d>
          <a:sp3d contourW="25400" prstMaterial="matte">
            <a:bevelT h="88900"/>
            <a:contourClr>
              <a:srgbClr val="FFFFFF">
                <a:alpha val="0"/>
              </a:srgbClr>
            </a:contourClr>
          </a:sp3d>
        </a:effectStyle>
      </a:effectStyleLst>
      <a:bgFillStyleLst>
        <a:solidFill>
          <a:schemeClr val="phClr">
            <a:tint val="100000"/>
            <a:shade val="100000"/>
            <a:hueMod val="100000"/>
            <a:satMod val="100000"/>
          </a:schemeClr>
        </a:solidFill>
        <a:gradFill rotWithShape="1">
          <a:gsLst>
            <a:gs pos="0">
              <a:schemeClr val="phClr">
                <a:tint val="95000"/>
                <a:shade val="100000"/>
                <a:hueMod val="100000"/>
                <a:satMod val="100000"/>
              </a:schemeClr>
            </a:gs>
            <a:gs pos="60000">
              <a:schemeClr val="phClr">
                <a:tint val="100000"/>
                <a:shade val="55000"/>
                <a:hueMod val="100000"/>
                <a:satMod val="100000"/>
              </a:schemeClr>
            </a:gs>
          </a:gsLst>
          <a:path path="circle">
            <a:fillToRect l="50000" t="90000" r="50000" b="10000"/>
          </a:path>
        </a:gradFill>
        <a:blipFill>
          <a:blip xmlns:r="http://schemas.openxmlformats.org/officeDocument/2006/relationships" r:embed="rId1">
            <a:duotone>
              <a:schemeClr val="phClr">
                <a:tint val="100000"/>
                <a:shade val="70000"/>
                <a:hueMod val="100000"/>
                <a:satMod val="100000"/>
              </a:schemeClr>
              <a:schemeClr val="phClr">
                <a:tint val="3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Hunting</Template>
  <TotalTime>1996</TotalTime>
  <Words>709</Words>
  <Application>Microsoft Office PowerPoint</Application>
  <PresentationFormat>화면 슬라이드 쇼(4:3)</PresentationFormat>
  <Paragraphs>57</Paragraphs>
  <Slides>4</Slides>
  <Notes>2</Notes>
  <HiddenSlides>0</HiddenSlides>
  <MMClips>0</MMClips>
  <ScaleCrop>false</ScaleCrop>
  <HeadingPairs>
    <vt:vector size="8" baseType="variant">
      <vt:variant>
        <vt:lpstr>사용한 글꼴</vt:lpstr>
      </vt:variant>
      <vt:variant>
        <vt:i4>10</vt:i4>
      </vt:variant>
      <vt:variant>
        <vt:lpstr>테마</vt:lpstr>
      </vt:variant>
      <vt:variant>
        <vt:i4>1</vt:i4>
      </vt:variant>
      <vt:variant>
        <vt:lpstr>슬라이드 제목</vt:lpstr>
      </vt:variant>
      <vt:variant>
        <vt:i4>4</vt:i4>
      </vt:variant>
      <vt:variant>
        <vt:lpstr>재구성한 쇼</vt:lpstr>
      </vt:variant>
      <vt:variant>
        <vt:i4>1</vt:i4>
      </vt:variant>
    </vt:vector>
  </HeadingPairs>
  <TitlesOfParts>
    <vt:vector size="16" baseType="lpstr">
      <vt:lpstr>FZBeiWeiKaiShu-S19S</vt:lpstr>
      <vt:lpstr>HY견고딕</vt:lpstr>
      <vt:lpstr>HY견명조</vt:lpstr>
      <vt:lpstr>SimSun</vt:lpstr>
      <vt:lpstr>굴림</vt:lpstr>
      <vt:lpstr>새굴림</vt:lpstr>
      <vt:lpstr>아리따 SB</vt:lpstr>
      <vt:lpstr>Arial</vt:lpstr>
      <vt:lpstr>Georgia</vt:lpstr>
      <vt:lpstr>Wingdings</vt:lpstr>
      <vt:lpstr>고구려 벽화</vt:lpstr>
      <vt:lpstr>PowerPoint 프레젠테이션</vt:lpstr>
      <vt:lpstr>시험 부정행위 유형 및 처리 기준</vt:lpstr>
      <vt:lpstr>PowerPoint 프레젠테이션</vt:lpstr>
      <vt:lpstr>PowerPoint 프레젠테이션</vt:lpstr>
      <vt:lpstr>재구성한 쇼 1</vt:lpstr>
    </vt:vector>
  </TitlesOfParts>
  <Company>서울지역본부 검정1팀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황드랍</dc:creator>
  <cp:lastModifiedBy>user</cp:lastModifiedBy>
  <cp:revision>130</cp:revision>
  <cp:lastPrinted>2018-03-30T01:53:20Z</cp:lastPrinted>
  <dcterms:created xsi:type="dcterms:W3CDTF">2008-01-24T02:14:57Z</dcterms:created>
  <dcterms:modified xsi:type="dcterms:W3CDTF">2024-04-19T05:31:38Z</dcterms:modified>
</cp:coreProperties>
</file>